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F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20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9FF5-233B-4FA2-9812-B468598F346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02D5-8FDF-4661-8071-D42DC41B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9FF5-233B-4FA2-9812-B468598F346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02D5-8FDF-4661-8071-D42DC41B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5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9FF5-233B-4FA2-9812-B468598F346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02D5-8FDF-4661-8071-D42DC41B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7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9FF5-233B-4FA2-9812-B468598F346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02D5-8FDF-4661-8071-D42DC41B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3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9FF5-233B-4FA2-9812-B468598F346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02D5-8FDF-4661-8071-D42DC41B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9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9FF5-233B-4FA2-9812-B468598F346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02D5-8FDF-4661-8071-D42DC41B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0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9FF5-233B-4FA2-9812-B468598F346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02D5-8FDF-4661-8071-D42DC41B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2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9FF5-233B-4FA2-9812-B468598F346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02D5-8FDF-4661-8071-D42DC41B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6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9FF5-233B-4FA2-9812-B468598F346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02D5-8FDF-4661-8071-D42DC41B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7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9FF5-233B-4FA2-9812-B468598F346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02D5-8FDF-4661-8071-D42DC41B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9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9FF5-233B-4FA2-9812-B468598F346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02D5-8FDF-4661-8071-D42DC41B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1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39FF5-233B-4FA2-9812-B468598F346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02D5-8FDF-4661-8071-D42DC41B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6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829300" cy="1960033"/>
          </a:xfrm>
        </p:spPr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Contamos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5’s a 60!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3848100" cy="6324600"/>
          </a:xfrm>
        </p:spPr>
        <p:txBody>
          <a:bodyPr>
            <a:normAutofit fontScale="85000" lnSpcReduction="20000"/>
          </a:bodyPr>
          <a:lstStyle/>
          <a:p>
            <a:r>
              <a:rPr lang="es-CL" b="1" dirty="0"/>
              <a:t> </a:t>
            </a:r>
            <a:endParaRPr lang="en-US" b="1" dirty="0"/>
          </a:p>
          <a:p>
            <a:pPr algn="l"/>
            <a:r>
              <a:rPr lang="es-CL" b="1" dirty="0"/>
              <a:t> </a:t>
            </a:r>
            <a:r>
              <a:rPr lang="es-CL" b="1" dirty="0" smtClean="0"/>
              <a:t>0 </a:t>
            </a:r>
            <a:r>
              <a:rPr lang="es-CL" b="1" dirty="0"/>
              <a:t>= CERO</a:t>
            </a:r>
            <a:endParaRPr lang="en-US" dirty="0"/>
          </a:p>
          <a:p>
            <a:pPr algn="l"/>
            <a:r>
              <a:rPr lang="es-CL" b="1" dirty="0"/>
              <a:t> 5 = CINCO</a:t>
            </a:r>
            <a:endParaRPr lang="en-US" dirty="0"/>
          </a:p>
          <a:p>
            <a:pPr algn="l"/>
            <a:r>
              <a:rPr lang="es-CL" b="1" dirty="0"/>
              <a:t>10 = DIEZ</a:t>
            </a:r>
            <a:endParaRPr lang="en-US" dirty="0"/>
          </a:p>
          <a:p>
            <a:pPr algn="l"/>
            <a:r>
              <a:rPr lang="es-CL" b="1" dirty="0"/>
              <a:t>15 = QUINCE</a:t>
            </a:r>
            <a:endParaRPr lang="en-US" dirty="0"/>
          </a:p>
          <a:p>
            <a:pPr algn="l"/>
            <a:r>
              <a:rPr lang="es-CL" b="1" dirty="0"/>
              <a:t>20 = VEINTE</a:t>
            </a:r>
            <a:endParaRPr lang="en-US" dirty="0"/>
          </a:p>
          <a:p>
            <a:pPr algn="l"/>
            <a:r>
              <a:rPr lang="es-CL" b="1" dirty="0"/>
              <a:t>25 = VEINTE Y CINCO</a:t>
            </a:r>
            <a:endParaRPr lang="en-US" dirty="0"/>
          </a:p>
          <a:p>
            <a:pPr algn="l"/>
            <a:r>
              <a:rPr lang="es-CL" b="1" dirty="0"/>
              <a:t>30 = TREINTA</a:t>
            </a:r>
            <a:endParaRPr lang="en-US" dirty="0"/>
          </a:p>
          <a:p>
            <a:pPr algn="l"/>
            <a:r>
              <a:rPr lang="es-CL" b="1" dirty="0"/>
              <a:t>35 = TREINTA Y CINCO</a:t>
            </a:r>
            <a:endParaRPr lang="en-US" dirty="0"/>
          </a:p>
          <a:p>
            <a:pPr algn="l"/>
            <a:r>
              <a:rPr lang="en-US" b="1" dirty="0"/>
              <a:t>40 = CUARENTA</a:t>
            </a:r>
            <a:endParaRPr lang="en-US" dirty="0"/>
          </a:p>
          <a:p>
            <a:pPr algn="l"/>
            <a:r>
              <a:rPr lang="en-US" b="1" dirty="0"/>
              <a:t>45 = CUARENTA Y CINCO</a:t>
            </a:r>
            <a:endParaRPr lang="en-US" dirty="0"/>
          </a:p>
          <a:p>
            <a:pPr algn="l"/>
            <a:r>
              <a:rPr lang="en-US" b="1" dirty="0"/>
              <a:t>50 = CINCUENTA</a:t>
            </a:r>
            <a:endParaRPr lang="en-US" dirty="0"/>
          </a:p>
          <a:p>
            <a:pPr algn="l"/>
            <a:r>
              <a:rPr lang="en-US" b="1" dirty="0"/>
              <a:t>55 = CINCUENTA Y CINCO</a:t>
            </a:r>
            <a:endParaRPr lang="en-US" dirty="0"/>
          </a:p>
          <a:p>
            <a:pPr algn="l"/>
            <a:r>
              <a:rPr lang="en-US" b="1" dirty="0"/>
              <a:t>60 = SESENTA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191000" y="2514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2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Contamos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rápido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484830"/>
            <a:ext cx="6172200" cy="5331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124200" y="1676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14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</Words>
  <Application>Microsoft Office PowerPoint</Application>
  <PresentationFormat>On-screen Show (4:3)</PresentationFormat>
  <Paragraphs>17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¡Contamos por 5’s a 60!</vt:lpstr>
      <vt:lpstr>¡Contamos más rápido!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Contamos por 5’s a 60!</dc:title>
  <dc:creator>McDermott, Mary</dc:creator>
  <cp:lastModifiedBy>McDermott, Mary</cp:lastModifiedBy>
  <cp:revision>4</cp:revision>
  <dcterms:created xsi:type="dcterms:W3CDTF">2012-10-15T20:53:07Z</dcterms:created>
  <dcterms:modified xsi:type="dcterms:W3CDTF">2012-10-15T21:06:27Z</dcterms:modified>
</cp:coreProperties>
</file>