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248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84DB-4551-4494-B42D-AF5E611192D0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6916-D1C2-4402-97F6-965D56FAC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3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84DB-4551-4494-B42D-AF5E611192D0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6916-D1C2-4402-97F6-965D56FAC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5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84DB-4551-4494-B42D-AF5E611192D0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6916-D1C2-4402-97F6-965D56FAC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4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84DB-4551-4494-B42D-AF5E611192D0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6916-D1C2-4402-97F6-965D56FAC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8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84DB-4551-4494-B42D-AF5E611192D0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6916-D1C2-4402-97F6-965D56FAC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7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84DB-4551-4494-B42D-AF5E611192D0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6916-D1C2-4402-97F6-965D56FAC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1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84DB-4551-4494-B42D-AF5E611192D0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6916-D1C2-4402-97F6-965D56FAC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84DB-4551-4494-B42D-AF5E611192D0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6916-D1C2-4402-97F6-965D56FAC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84DB-4551-4494-B42D-AF5E611192D0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6916-D1C2-4402-97F6-965D56FAC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7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84DB-4551-4494-B42D-AF5E611192D0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6916-D1C2-4402-97F6-965D56FAC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84DB-4551-4494-B42D-AF5E611192D0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6916-D1C2-4402-97F6-965D56FAC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1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84DB-4551-4494-B42D-AF5E611192D0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66916-D1C2-4402-97F6-965D56FAC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3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397" y="783770"/>
            <a:ext cx="579120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¡</a:t>
            </a:r>
            <a:r>
              <a:rPr lang="es-ES_tradnl" sz="2000" b="1" dirty="0"/>
              <a:t>Vamos al restaurante!     La comida </a:t>
            </a:r>
            <a:r>
              <a:rPr lang="es-ES_tradnl" sz="2000" b="1" dirty="0" err="1"/>
              <a:t>skit</a:t>
            </a:r>
            <a:r>
              <a:rPr lang="es-ES_tradnl" sz="2000" b="1" dirty="0"/>
              <a:t>    4</a:t>
            </a:r>
            <a:r>
              <a:rPr lang="es-ES_tradnl" sz="2000" b="1" baseline="30000" dirty="0"/>
              <a:t>th</a:t>
            </a:r>
            <a:r>
              <a:rPr lang="es-ES_tradnl" sz="2000" b="1" dirty="0"/>
              <a:t> Grade</a:t>
            </a:r>
            <a:endParaRPr lang="en-US" sz="2000" dirty="0"/>
          </a:p>
          <a:p>
            <a:r>
              <a:rPr lang="es-ES_tradnl" sz="2000" b="1" dirty="0"/>
              <a:t> </a:t>
            </a:r>
            <a:endParaRPr lang="en-US" sz="2000" dirty="0"/>
          </a:p>
          <a:p>
            <a:r>
              <a:rPr lang="en-US" sz="2000" b="1" dirty="0" err="1"/>
              <a:t>Estudiante</a:t>
            </a:r>
            <a:r>
              <a:rPr lang="en-US" sz="2000" b="1" dirty="0"/>
              <a:t> A _______________ </a:t>
            </a:r>
            <a:r>
              <a:rPr lang="en-US" sz="2000" b="1" dirty="0" err="1"/>
              <a:t>Estudiante</a:t>
            </a:r>
            <a:r>
              <a:rPr lang="en-US" sz="2000" b="1" dirty="0"/>
              <a:t> B </a:t>
            </a:r>
            <a:r>
              <a:rPr lang="en-US" sz="2000" b="1" dirty="0" smtClean="0"/>
              <a:t>______ </a:t>
            </a:r>
          </a:p>
          <a:p>
            <a:endParaRPr lang="en-US" sz="2000" b="1" dirty="0" smtClean="0"/>
          </a:p>
          <a:p>
            <a:r>
              <a:rPr lang="es-ES_tradnl" sz="2800" b="1" dirty="0" smtClean="0"/>
              <a:t>A…Tengo </a:t>
            </a:r>
            <a:r>
              <a:rPr lang="es-ES_tradnl" sz="2800" b="1" dirty="0"/>
              <a:t>hambre.</a:t>
            </a:r>
            <a:endParaRPr lang="en-US" sz="2800" dirty="0"/>
          </a:p>
          <a:p>
            <a:r>
              <a:rPr lang="es-ES_tradnl" sz="2800" b="1" dirty="0"/>
              <a:t>B…Y yo tengo hambre.</a:t>
            </a:r>
            <a:endParaRPr lang="en-US" sz="2800" dirty="0"/>
          </a:p>
          <a:p>
            <a:r>
              <a:rPr lang="es-ES_tradnl" sz="2800" b="1" dirty="0"/>
              <a:t>A…¿Qué quieres comer?</a:t>
            </a:r>
            <a:endParaRPr lang="en-US" sz="2800" dirty="0"/>
          </a:p>
          <a:p>
            <a:r>
              <a:rPr lang="es-ES_tradnl" sz="2800" b="1" dirty="0"/>
              <a:t>B…Yo quiero comer el perro caliente.</a:t>
            </a:r>
            <a:endParaRPr lang="en-US" sz="2800" dirty="0"/>
          </a:p>
          <a:p>
            <a:r>
              <a:rPr lang="es-ES_tradnl" sz="2800" b="1" dirty="0"/>
              <a:t>A…Yo quiero comer una hamburguesa.</a:t>
            </a:r>
            <a:endParaRPr lang="en-US" sz="2800" dirty="0"/>
          </a:p>
          <a:p>
            <a:r>
              <a:rPr lang="es-ES_tradnl" sz="2800" b="1" dirty="0"/>
              <a:t>B…Y me gusta la leche.</a:t>
            </a:r>
            <a:endParaRPr lang="en-US" sz="2800" dirty="0"/>
          </a:p>
          <a:p>
            <a:r>
              <a:rPr lang="es-ES_tradnl" sz="2800" b="1" dirty="0"/>
              <a:t>A…No me gusta la leche. Me gusta la soda.</a:t>
            </a:r>
            <a:endParaRPr lang="en-US" sz="2800" dirty="0"/>
          </a:p>
          <a:p>
            <a:r>
              <a:rPr lang="es-ES_tradnl" sz="2800" b="1" dirty="0"/>
              <a:t>A &amp; B…¡Vamos al restaurante!</a:t>
            </a:r>
            <a:endParaRPr lang="en-US" sz="2800" dirty="0"/>
          </a:p>
          <a:p>
            <a:r>
              <a:rPr lang="es-ES_tradnl" sz="2000" b="1" dirty="0"/>
              <a:t> </a:t>
            </a:r>
            <a:endParaRPr lang="en-US" sz="2000" dirty="0"/>
          </a:p>
        </p:txBody>
      </p:sp>
      <p:pic>
        <p:nvPicPr>
          <p:cNvPr id="5" name="Picture 4" descr="C:\Documents and Settings\mmcdermott\Local Settings\Temporary Internet Files\Content.IE5\4H0JCUIC\MC900233362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020" y="6723858"/>
            <a:ext cx="2531745" cy="2039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200" y="713382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7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On-screen Show (4:3)</PresentationFormat>
  <Paragraphs>13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USD 229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McDermott, Mary</dc:creator>
  <cp:lastModifiedBy>McDermott, Mary</cp:lastModifiedBy>
  <cp:revision>2</cp:revision>
  <dcterms:created xsi:type="dcterms:W3CDTF">2013-02-05T17:12:04Z</dcterms:created>
  <dcterms:modified xsi:type="dcterms:W3CDTF">2013-02-05T17:18:26Z</dcterms:modified>
</cp:coreProperties>
</file>