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9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6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4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0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9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3EED-6D61-4234-B218-C32BE4D925D1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0FC8-CCFE-4724-8993-A2D38F53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wmf"/><Relationship Id="rId10" Type="http://schemas.openxmlformats.org/officeDocument/2006/relationships/image" Target="../media/image7.wmf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8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8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10408"/>
            <a:ext cx="6639487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Comic Sans MS" pitchFamily="66" charset="0"/>
              </a:rPr>
              <a:t>¿</a:t>
            </a:r>
            <a:r>
              <a:rPr lang="en-US" sz="7200" dirty="0" err="1" smtClean="0">
                <a:latin typeface="Comic Sans MS" pitchFamily="66" charset="0"/>
              </a:rPr>
              <a:t>Cómo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estás</a:t>
            </a:r>
            <a:r>
              <a:rPr lang="en-US" sz="7200" dirty="0" smtClean="0">
                <a:latin typeface="Comic Sans MS" pitchFamily="66" charset="0"/>
              </a:rPr>
              <a:t>?</a:t>
            </a:r>
            <a:br>
              <a:rPr lang="en-US" sz="72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How are you?</a:t>
            </a:r>
            <a:endParaRPr lang="en-US" sz="7200" dirty="0">
              <a:latin typeface="Comic Sans MS" pitchFamily="66" charset="0"/>
            </a:endParaRPr>
          </a:p>
        </p:txBody>
      </p:sp>
      <p:pic>
        <p:nvPicPr>
          <p:cNvPr id="3" name="Picture 3" descr="C:\Documents and Settings\mmcdermott\Local Settings\Temporary Internet Files\Content.IE5\AG43TUQE\MC90043382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80433"/>
            <a:ext cx="1541471" cy="154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mmcdermott\Local Settings\Temporary Internet Files\Content.IE5\4H0JCUIC\MC9004231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39" y="251083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mmcdermott\Local Settings\Temporary Internet Files\Content.IE5\8PAJGHE3\MC90043382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36" y="839994"/>
            <a:ext cx="1643127" cy="164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mmcdermott\Local Settings\Temporary Internet Files\Content.IE5\8PAJGHE3\MC90042316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87934"/>
            <a:ext cx="1446017" cy="144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mmcdermott\Local Settings\Temporary Internet Files\Content.IE5\AG43TUQE\MC90042316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37693"/>
            <a:ext cx="1573137" cy="15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mmcdermott\Local Settings\Temporary Internet Files\Content.IE5\8PAJGHE3\MC900433821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7" y="2814797"/>
            <a:ext cx="1609451" cy="16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mmcdermott\Local Settings\Temporary Internet Files\Content.IE5\4H0JCUIC\MC900434413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24248"/>
            <a:ext cx="2503833" cy="168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28854" y="9874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3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así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así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(I am so-so.)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mmcdermott\Local Settings\Temporary Internet Files\Content.IE5\AG43TUQE\MC90043382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714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mmcdermott\Local Settings\Temporary Internet Files\Content.IE5\AG43TUQE\MC90043382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28" y="1998728"/>
            <a:ext cx="3733743" cy="373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91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2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muy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bien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I am very well.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mmcdermott\Local Settings\Temporary Internet Files\Content.IE5\4H0JCUIC\MC900423171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809543" cy="38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66800" y="114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9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Comic Sans MS" pitchFamily="66" charset="0"/>
              </a:rPr>
              <a:t>¡</a:t>
            </a:r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feliz</a:t>
            </a:r>
            <a:r>
              <a:rPr lang="en-US" sz="5400" dirty="0" smtClean="0">
                <a:latin typeface="Comic Sans MS" pitchFamily="66" charset="0"/>
              </a:rPr>
              <a:t>!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I am happy!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mmcdermott\Local Settings\Temporary Internet Files\Content.IE5\8PAJGHE3\MC90043382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0600" y="83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6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mal.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I am bad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mmcdermott\Local Settings\Temporary Internet Files\Content.IE5\8PAJGHE3\MC900423165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83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7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triste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I am sad.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mmcdermott\Local Settings\Temporary Internet Files\Content.IE5\AG43TUQE\MC900423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782937" cy="378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" y="144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208756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enojado</a:t>
            </a:r>
            <a:r>
              <a:rPr lang="en-US" sz="5400" dirty="0" smtClean="0">
                <a:latin typeface="Comic Sans MS" pitchFamily="66" charset="0"/>
              </a:rPr>
              <a:t>. (</a:t>
            </a:r>
            <a:r>
              <a:rPr lang="en-US" sz="5400" dirty="0" err="1" smtClean="0">
                <a:latin typeface="Comic Sans MS" pitchFamily="66" charset="0"/>
              </a:rPr>
              <a:t>niño</a:t>
            </a:r>
            <a:r>
              <a:rPr lang="en-US" sz="5400" dirty="0" smtClean="0">
                <a:latin typeface="Comic Sans MS" pitchFamily="66" charset="0"/>
              </a:rPr>
              <a:t>) </a:t>
            </a:r>
            <a:r>
              <a:rPr lang="en-US" sz="3200" dirty="0" smtClean="0">
                <a:latin typeface="Comic Sans MS" pitchFamily="66" charset="0"/>
              </a:rPr>
              <a:t>boy</a:t>
            </a:r>
            <a:r>
              <a:rPr lang="en-US" sz="3200" dirty="0">
                <a:latin typeface="Comic Sans MS" pitchFamily="66" charset="0"/>
              </a:rPr>
              <a:t/>
            </a:r>
            <a:br>
              <a:rPr lang="en-US" sz="3200" dirty="0">
                <a:latin typeface="Comic Sans MS" pitchFamily="66" charset="0"/>
              </a:rPr>
            </a:br>
            <a:r>
              <a:rPr lang="en-US" sz="5400" dirty="0" err="1">
                <a:latin typeface="Comic Sans MS" pitchFamily="66" charset="0"/>
              </a:rPr>
              <a:t>Estoy</a:t>
            </a:r>
            <a:r>
              <a:rPr lang="en-US" sz="5400" dirty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enojada</a:t>
            </a:r>
            <a:r>
              <a:rPr lang="en-US" sz="5400" dirty="0" smtClean="0">
                <a:latin typeface="Comic Sans MS" pitchFamily="66" charset="0"/>
              </a:rPr>
              <a:t>. (</a:t>
            </a:r>
            <a:r>
              <a:rPr lang="en-US" sz="5400" dirty="0" err="1" smtClean="0">
                <a:latin typeface="Comic Sans MS" pitchFamily="66" charset="0"/>
              </a:rPr>
              <a:t>niña</a:t>
            </a:r>
            <a:r>
              <a:rPr lang="en-US" sz="5400" dirty="0" smtClean="0">
                <a:latin typeface="Comic Sans MS" pitchFamily="66" charset="0"/>
              </a:rPr>
              <a:t>) </a:t>
            </a:r>
            <a:r>
              <a:rPr lang="en-US" sz="3200" dirty="0" smtClean="0">
                <a:latin typeface="Comic Sans MS" pitchFamily="66" charset="0"/>
              </a:rPr>
              <a:t>girl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I am angry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endParaRPr lang="en-US" sz="5400" dirty="0">
              <a:latin typeface="Comic Sans MS" pitchFamily="66" charset="0"/>
            </a:endParaRPr>
          </a:p>
        </p:txBody>
      </p:sp>
      <p:pic>
        <p:nvPicPr>
          <p:cNvPr id="4098" name="Picture 2" descr="C:\Documents and Settings\mmcdermott\Local Settings\Temporary Internet Files\Content.IE5\8PAJGHE3\MC90043382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73215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5800" y="34348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cansado</a:t>
            </a:r>
            <a:r>
              <a:rPr lang="en-US" sz="5400" dirty="0" smtClean="0">
                <a:latin typeface="Comic Sans MS" pitchFamily="66" charset="0"/>
              </a:rPr>
              <a:t>. (</a:t>
            </a:r>
            <a:r>
              <a:rPr lang="en-US" sz="5400" dirty="0" err="1" smtClean="0">
                <a:latin typeface="Comic Sans MS" pitchFamily="66" charset="0"/>
              </a:rPr>
              <a:t>niño</a:t>
            </a:r>
            <a:r>
              <a:rPr lang="en-US" sz="5400" dirty="0" smtClean="0">
                <a:latin typeface="Comic Sans MS" pitchFamily="66" charset="0"/>
              </a:rPr>
              <a:t>) </a:t>
            </a:r>
            <a:r>
              <a:rPr lang="en-US" sz="3200" dirty="0" smtClean="0">
                <a:latin typeface="Comic Sans MS" pitchFamily="66" charset="0"/>
              </a:rPr>
              <a:t>boy</a:t>
            </a:r>
            <a:r>
              <a:rPr lang="en-US" sz="5400" dirty="0" smtClean="0">
                <a:latin typeface="Comic Sans MS" pitchFamily="66" charset="0"/>
              </a:rPr>
              <a:t/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cansada</a:t>
            </a:r>
            <a:r>
              <a:rPr lang="en-US" sz="5400" dirty="0" smtClean="0">
                <a:latin typeface="Comic Sans MS" pitchFamily="66" charset="0"/>
              </a:rPr>
              <a:t>. (</a:t>
            </a:r>
            <a:r>
              <a:rPr lang="en-US" sz="5400" dirty="0" err="1" smtClean="0">
                <a:latin typeface="Comic Sans MS" pitchFamily="66" charset="0"/>
              </a:rPr>
              <a:t>niña</a:t>
            </a:r>
            <a:r>
              <a:rPr lang="en-US" sz="5400" dirty="0" smtClean="0">
                <a:latin typeface="Comic Sans MS" pitchFamily="66" charset="0"/>
              </a:rPr>
              <a:t>) </a:t>
            </a:r>
            <a:r>
              <a:rPr lang="en-US" sz="3200" dirty="0" smtClean="0">
                <a:latin typeface="Comic Sans MS" pitchFamily="66" charset="0"/>
              </a:rPr>
              <a:t>girl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122" name="Picture 2" descr="C:\Documents and Settings\mmcdermott\Local Settings\Temporary Internet Files\Content.IE5\4H0JCUIC\MC900434413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38753"/>
            <a:ext cx="5224033" cy="352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71600" y="24735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4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Adiós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¡Hasta </a:t>
            </a:r>
            <a:r>
              <a:rPr lang="en-US" sz="5400" dirty="0" err="1" smtClean="0">
                <a:latin typeface="Comic Sans MS" pitchFamily="66" charset="0"/>
              </a:rPr>
              <a:t>luego</a:t>
            </a:r>
            <a:r>
              <a:rPr lang="en-US" sz="5400" dirty="0" smtClean="0">
                <a:latin typeface="Comic Sans MS" pitchFamily="66" charset="0"/>
              </a:rPr>
              <a:t>!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mmcdermott\Local Settings\Temporary Internet Files\Content.IE5\8PAJGHE3\MC90044202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75430"/>
            <a:ext cx="4683057" cy="33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99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</Words>
  <Application>Microsoft Office PowerPoint</Application>
  <PresentationFormat>On-screen Show (4:3)</PresentationFormat>
  <Paragraphs>9</Paragraphs>
  <Slides>9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¿Cómo estás? How are you?</vt:lpstr>
      <vt:lpstr>Estoy así así. (I am so-so.)</vt:lpstr>
      <vt:lpstr>Estoy muy bien. I am very well.</vt:lpstr>
      <vt:lpstr>¡Estoy feliz! I am happy!</vt:lpstr>
      <vt:lpstr>Estoy mal. I am bad.</vt:lpstr>
      <vt:lpstr>Estoy triste. I am sad.</vt:lpstr>
      <vt:lpstr>Estoy enojado. (niño) boy Estoy enojada. (niña) girl I am angry. </vt:lpstr>
      <vt:lpstr>Estoy cansado. (niño) boy Estoy cansada. (niña) girl</vt:lpstr>
      <vt:lpstr>Adiós. ¡Hasta luego!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estás?</dc:title>
  <dc:creator>McDermott, Mary</dc:creator>
  <cp:lastModifiedBy>McDermott, Mary</cp:lastModifiedBy>
  <cp:revision>8</cp:revision>
  <dcterms:created xsi:type="dcterms:W3CDTF">2012-10-18T20:49:18Z</dcterms:created>
  <dcterms:modified xsi:type="dcterms:W3CDTF">2012-10-19T17:38:52Z</dcterms:modified>
</cp:coreProperties>
</file>