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4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4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5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6A39-BBF8-4FE2-AD01-C4BFA83E3BB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65724-8DAD-4044-B9F9-B80E3DF1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Preparing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saying: colors, numbers, weather, emotions, questions, verbs from the LTM lessons.</a:t>
            </a:r>
          </a:p>
          <a:p>
            <a:r>
              <a:rPr lang="en-US" dirty="0" smtClean="0"/>
              <a:t>You can say words, phrases and sentences. </a:t>
            </a:r>
          </a:p>
          <a:p>
            <a:r>
              <a:rPr lang="en-US" dirty="0" smtClean="0"/>
              <a:t>You will have 2 minutes. Anything you say will be counted.</a:t>
            </a:r>
          </a:p>
          <a:p>
            <a:r>
              <a:rPr lang="en-US" dirty="0" smtClean="0"/>
              <a:t>Really useful words: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Hay (there is)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 (a thing)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2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Tell the story. Say as much as you </a:t>
            </a:r>
            <a:r>
              <a:rPr lang="en-US" dirty="0" smtClean="0"/>
              <a:t>can.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0192"/>
            <a:ext cx="5105400" cy="5548798"/>
          </a:xfrm>
        </p:spPr>
      </p:pic>
    </p:spTree>
    <p:extLst>
      <p:ext uri="{BB962C8B-B14F-4D97-AF65-F5344CB8AC3E}">
        <p14:creationId xmlns:p14="http://schemas.microsoft.com/office/powerpoint/2010/main" val="344081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Tell the story. Say as much as you </a:t>
            </a:r>
            <a:r>
              <a:rPr lang="en-US" dirty="0" smtClean="0"/>
              <a:t>can.</a:t>
            </a:r>
            <a:endParaRPr lang="en-US" dirty="0"/>
          </a:p>
        </p:txBody>
      </p:sp>
      <p:pic>
        <p:nvPicPr>
          <p:cNvPr id="1026" name="Picture 2" descr="C:\Users\ddenoon\Desktop\Pending Stuff\March 12 2015 Scoring Day\Backyard Scene F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0743"/>
            <a:ext cx="4457700" cy="554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Tell the story. Say as much as you can.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15" y="1600200"/>
            <a:ext cx="647016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Tell the story. Say as much as you </a:t>
            </a:r>
            <a:r>
              <a:rPr lang="en-US" dirty="0" smtClean="0"/>
              <a:t>can.</a:t>
            </a:r>
            <a:endParaRPr lang="en-US" dirty="0"/>
          </a:p>
        </p:txBody>
      </p:sp>
      <p:pic>
        <p:nvPicPr>
          <p:cNvPr id="4" name="Picture 2" descr="C:\Users\ddenoon\AppData\Local\Temp\13998825646_2586b22836_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3" y="1371600"/>
            <a:ext cx="6141987" cy="42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104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Tips for Preparing</vt:lpstr>
      <vt:lpstr>Tell the story. Say as much as you can.</vt:lpstr>
      <vt:lpstr>Tell the story. Say as much as you can.</vt:lpstr>
      <vt:lpstr>Tell the story. Say as much as you can. </vt:lpstr>
      <vt:lpstr>Tell the story. Say as much as you can.</vt:lpstr>
    </vt:vector>
  </TitlesOfParts>
  <Company>USD 229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DeNoon, Diane</dc:creator>
  <cp:lastModifiedBy>McDermott, Mary</cp:lastModifiedBy>
  <cp:revision>9</cp:revision>
  <dcterms:created xsi:type="dcterms:W3CDTF">2015-02-04T20:07:39Z</dcterms:created>
  <dcterms:modified xsi:type="dcterms:W3CDTF">2015-02-10T20:07:05Z</dcterms:modified>
</cp:coreProperties>
</file>