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9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9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7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5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3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7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3AA6-FCDD-49DA-868E-667BBE5225F9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3AFE-2BF6-4AB4-A361-0FB5CA0A0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8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mcdermott\Local Settings\Temporary Internet Files\Content.IE5\4H0JCUIC\MC9000167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10" y="566404"/>
            <a:ext cx="1007228" cy="223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mmcdermott\Local Settings\Temporary Internet Files\Content.IE5\AG43TUQE\MC900436252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97191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mmcdermott\Local Settings\Temporary Internet Files\Content.IE5\SRC8NVOY\MC90029576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210" y="4490326"/>
            <a:ext cx="1879379" cy="173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8953" y="1565231"/>
            <a:ext cx="51379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 Rounded MT Bold" pitchFamily="34" charset="0"/>
              </a:rPr>
              <a:t>Hola</a:t>
            </a:r>
            <a:r>
              <a:rPr lang="en-US" sz="3600" dirty="0" smtClean="0">
                <a:latin typeface="Arial Rounded MT Bold" pitchFamily="34" charset="0"/>
              </a:rPr>
              <a:t>, </a:t>
            </a:r>
            <a:r>
              <a:rPr lang="en-US" sz="3600" dirty="0" err="1" smtClean="0">
                <a:latin typeface="Arial Rounded MT Bold" pitchFamily="34" charset="0"/>
              </a:rPr>
              <a:t>hola</a:t>
            </a:r>
            <a:r>
              <a:rPr lang="en-US" sz="3600" dirty="0" smtClean="0">
                <a:latin typeface="Arial Rounded MT Bold" pitchFamily="34" charset="0"/>
              </a:rPr>
              <a:t>, Coca Cola.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4776" y="3447031"/>
            <a:ext cx="5732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¿</a:t>
            </a:r>
            <a:r>
              <a:rPr lang="en-US" sz="3600" dirty="0" err="1" smtClean="0">
                <a:latin typeface="Arial Rounded MT Bold" pitchFamily="34" charset="0"/>
              </a:rPr>
              <a:t>Qué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te</a:t>
            </a:r>
            <a:r>
              <a:rPr lang="en-US" sz="3600" dirty="0" smtClean="0">
                <a:latin typeface="Arial Rounded MT Bold" pitchFamily="34" charset="0"/>
              </a:rPr>
              <a:t> </a:t>
            </a:r>
            <a:r>
              <a:rPr lang="en-US" sz="3600" dirty="0" err="1" smtClean="0">
                <a:latin typeface="Arial Rounded MT Bold" pitchFamily="34" charset="0"/>
              </a:rPr>
              <a:t>pasa</a:t>
            </a:r>
            <a:r>
              <a:rPr lang="en-US" sz="3600" dirty="0" smtClean="0">
                <a:latin typeface="Arial Rounded MT Bold" pitchFamily="34" charset="0"/>
              </a:rPr>
              <a:t>, </a:t>
            </a:r>
            <a:r>
              <a:rPr lang="en-US" sz="3600" dirty="0" err="1" smtClean="0">
                <a:latin typeface="Arial Rounded MT Bold" pitchFamily="34" charset="0"/>
              </a:rPr>
              <a:t>Calabaza</a:t>
            </a:r>
            <a:r>
              <a:rPr lang="en-US" sz="3600" dirty="0" smtClean="0">
                <a:latin typeface="Arial Rounded MT Bold" pitchFamily="34" charset="0"/>
              </a:rPr>
              <a:t>?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4301" y="5297269"/>
            <a:ext cx="5331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Nada, nada, </a:t>
            </a:r>
            <a:r>
              <a:rPr lang="en-US" sz="3600" dirty="0" err="1" smtClean="0">
                <a:latin typeface="Arial Rounded MT Bold" pitchFamily="34" charset="0"/>
              </a:rPr>
              <a:t>Limonada</a:t>
            </a:r>
            <a:r>
              <a:rPr lang="en-US" sz="3600" dirty="0" smtClean="0">
                <a:latin typeface="Arial Rounded MT Bold" pitchFamily="34" charset="0"/>
              </a:rPr>
              <a:t>.</a:t>
            </a:r>
            <a:endParaRPr lang="en-US" sz="3600" dirty="0">
              <a:latin typeface="Arial Rounded MT Bold" pitchFamily="34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59353" y="49490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On-screen Show (4:3)</PresentationFormat>
  <Paragraphs>3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McDermott, Mary</dc:creator>
  <cp:lastModifiedBy>McDermott, Mary</cp:lastModifiedBy>
  <cp:revision>3</cp:revision>
  <dcterms:created xsi:type="dcterms:W3CDTF">2012-10-05T13:24:57Z</dcterms:created>
  <dcterms:modified xsi:type="dcterms:W3CDTF">2012-10-08T18:19:31Z</dcterms:modified>
</cp:coreProperties>
</file>