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1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2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6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8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Las Vocales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(“Cantando We Learn”)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676400"/>
            <a:ext cx="7162800" cy="5181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b="1" dirty="0" smtClean="0">
                <a:solidFill>
                  <a:schemeClr val="bg1"/>
                </a:solidFill>
              </a:rPr>
              <a:t>         Coro: Las </a:t>
            </a:r>
            <a:r>
              <a:rPr lang="en-US" sz="2800" b="1" dirty="0" err="1" smtClean="0">
                <a:solidFill>
                  <a:schemeClr val="bg1"/>
                </a:solidFill>
              </a:rPr>
              <a:t>vocales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español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Las </a:t>
            </a:r>
            <a:r>
              <a:rPr lang="en-US" sz="2800" b="1" dirty="0" err="1" smtClean="0">
                <a:solidFill>
                  <a:schemeClr val="bg1"/>
                </a:solidFill>
              </a:rPr>
              <a:t>vocales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español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A E I O U</a:t>
            </a:r>
          </a:p>
          <a:p>
            <a:pPr algn="l" eaLnBrk="1" hangingPunct="1"/>
            <a:r>
              <a:rPr lang="en-US" sz="2800" b="1" dirty="0" smtClean="0">
                <a:solidFill>
                  <a:schemeClr val="bg1"/>
                </a:solidFill>
              </a:rPr>
              <a:t>            (1) La M con la A dice “Ma”.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 M con la E dice “Me”.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Con la I </a:t>
            </a:r>
            <a:r>
              <a:rPr lang="en-US" sz="2800" b="1" dirty="0" err="1" smtClean="0">
                <a:solidFill>
                  <a:schemeClr val="bg1"/>
                </a:solidFill>
              </a:rPr>
              <a:t>dice”Mi</a:t>
            </a:r>
            <a:r>
              <a:rPr lang="en-US" sz="2800" b="1" dirty="0" smtClean="0">
                <a:solidFill>
                  <a:schemeClr val="bg1"/>
                </a:solidFill>
              </a:rPr>
              <a:t>”,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Con la O dice “Mo”.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 M con la U dice “Mu”.</a:t>
            </a:r>
          </a:p>
          <a:p>
            <a:pPr eaLnBrk="1" hangingPunct="1"/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(2) La F con la A dice “</a:t>
            </a:r>
            <a:r>
              <a:rPr lang="en-US" sz="2800" b="1" dirty="0" err="1" smtClean="0">
                <a:solidFill>
                  <a:schemeClr val="bg1"/>
                </a:solidFill>
              </a:rPr>
              <a:t>Fa</a:t>
            </a:r>
            <a:r>
              <a:rPr lang="en-US" sz="2800" b="1" dirty="0" smtClean="0">
                <a:solidFill>
                  <a:schemeClr val="bg1"/>
                </a:solidFill>
              </a:rPr>
              <a:t>” etc.</a:t>
            </a:r>
          </a:p>
        </p:txBody>
      </p:sp>
      <p:pic>
        <p:nvPicPr>
          <p:cNvPr id="5124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1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4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0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On-screen Show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Las Vocales (“Cantando We Learn”)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Vocales (“Cantando We Learn”)</dc:title>
  <dc:creator>McDermott, Mary</dc:creator>
  <cp:lastModifiedBy>McDermott, Mary</cp:lastModifiedBy>
  <cp:revision>1</cp:revision>
  <dcterms:created xsi:type="dcterms:W3CDTF">2012-11-20T18:29:16Z</dcterms:created>
  <dcterms:modified xsi:type="dcterms:W3CDTF">2012-11-20T18:32:44Z</dcterms:modified>
</cp:coreProperties>
</file>