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5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8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8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8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8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0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1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9DE5-8641-422A-BC46-1A5DAC23C9F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D00D-8151-434D-8ED8-431DE8DF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5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5829300" cy="196003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Los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Meses</a:t>
            </a:r>
            <a:r>
              <a:rPr lang="en-US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 Las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Estaciones</a:t>
            </a:r>
            <a:endParaRPr lang="en-US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07706"/>
            <a:ext cx="444224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 el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invierno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en el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invierno</a:t>
            </a:r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diciembre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enero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febrero</a:t>
            </a:r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 primavera, la primavera,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marzo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abríl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 mayo</a:t>
            </a:r>
          </a:p>
          <a:p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 el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verano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en el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verano</a:t>
            </a:r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junio</a:t>
            </a:r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julio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agosto</a:t>
            </a:r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Viene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septiembre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octubre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</a:t>
            </a:r>
          </a:p>
          <a:p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noviembre</a:t>
            </a:r>
            <a:endParaRPr lang="en-US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para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otoño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en-U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mcdermott\AppData\Local\Microsoft\Windows\Temporary Internet Files\Content.IE5\TTL12F03\MC9002793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75" y="1392801"/>
            <a:ext cx="1290905" cy="165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mcdermott\AppData\Local\Microsoft\Windows\Temporary Internet Files\Content.IE5\807XLNIO\MC9002322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17" y="3276600"/>
            <a:ext cx="1594775" cy="142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mcdermott\AppData\Local\Microsoft\Windows\Temporary Internet Files\Content.IE5\TTL12F03\MC9002865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2" y="5077859"/>
            <a:ext cx="1697615" cy="162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mcdermott\AppData\Local\Microsoft\Windows\Temporary Internet Files\Content.IE5\D9V5BHV6\MC90030020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3" y="7010400"/>
            <a:ext cx="1813255" cy="175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715000" y="81432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5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On-screen Show (4:3)</PresentationFormat>
  <Paragraphs>19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Los Meses y Las Estaciones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Meses y Las Estaciones</dc:title>
  <dc:creator>McDermott, Mary</dc:creator>
  <cp:lastModifiedBy>McDermott, Mary</cp:lastModifiedBy>
  <cp:revision>3</cp:revision>
  <dcterms:created xsi:type="dcterms:W3CDTF">2014-10-03T16:45:34Z</dcterms:created>
  <dcterms:modified xsi:type="dcterms:W3CDTF">2014-10-03T17:07:35Z</dcterms:modified>
</cp:coreProperties>
</file>