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61" r:id="rId7"/>
    <p:sldId id="262" r:id="rId8"/>
    <p:sldId id="263" r:id="rId9"/>
    <p:sldId id="260" r:id="rId10"/>
    <p:sldId id="259" r:id="rId11"/>
    <p:sldId id="266" r:id="rId12"/>
    <p:sldId id="27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01" y="-10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6" d="100"/>
        <a:sy n="3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6106-3C0D-42CE-B417-5DC6711B7E9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0197-63D3-4497-B821-64E40CF64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3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6106-3C0D-42CE-B417-5DC6711B7E9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0197-63D3-4497-B821-64E40CF64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5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6106-3C0D-42CE-B417-5DC6711B7E9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0197-63D3-4497-B821-64E40CF64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9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6106-3C0D-42CE-B417-5DC6711B7E9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0197-63D3-4497-B821-64E40CF64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5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6106-3C0D-42CE-B417-5DC6711B7E9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0197-63D3-4497-B821-64E40CF64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5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6106-3C0D-42CE-B417-5DC6711B7E9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0197-63D3-4497-B821-64E40CF64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6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6106-3C0D-42CE-B417-5DC6711B7E9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0197-63D3-4497-B821-64E40CF64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4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6106-3C0D-42CE-B417-5DC6711B7E9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0197-63D3-4497-B821-64E40CF64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3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6106-3C0D-42CE-B417-5DC6711B7E9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0197-63D3-4497-B821-64E40CF64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6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6106-3C0D-42CE-B417-5DC6711B7E9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0197-63D3-4497-B821-64E40CF64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7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6106-3C0D-42CE-B417-5DC6711B7E9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0197-63D3-4497-B821-64E40CF64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0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36106-3C0D-42CE-B417-5DC6711B7E9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60197-63D3-4497-B821-64E40CF64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58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0.wav"/><Relationship Id="rId1" Type="http://schemas.microsoft.com/office/2007/relationships/media" Target="../media/media10.wav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0.wav"/><Relationship Id="rId1" Type="http://schemas.microsoft.com/office/2007/relationships/media" Target="../media/media10.wa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5829300" cy="196003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</a:t>
            </a:r>
            <a:br>
              <a:rPr lang="en-US" sz="3200" dirty="0" smtClean="0"/>
            </a:br>
            <a:r>
              <a:rPr lang="en-US" sz="3200" dirty="0" smtClean="0"/>
              <a:t>Questions and Answers</a:t>
            </a:r>
            <a:br>
              <a:rPr lang="en-US" sz="3200" dirty="0" smtClean="0"/>
            </a:br>
            <a:r>
              <a:rPr lang="en-US" sz="3200" dirty="0" err="1" smtClean="0"/>
              <a:t>Preguntas</a:t>
            </a:r>
            <a:r>
              <a:rPr lang="en-US" sz="3200" dirty="0" smtClean="0"/>
              <a:t> y </a:t>
            </a:r>
            <a:r>
              <a:rPr lang="en-US" sz="3200" dirty="0" err="1" smtClean="0"/>
              <a:t>Respuestas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4914900" cy="4318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Name</a:t>
            </a:r>
            <a:r>
              <a:rPr lang="en-US" sz="4800" b="1" dirty="0"/>
              <a:t> </a:t>
            </a:r>
            <a:endParaRPr lang="en-US" sz="4800" dirty="0"/>
          </a:p>
          <a:p>
            <a:r>
              <a:rPr lang="en-US" sz="4800" dirty="0">
                <a:solidFill>
                  <a:srgbClr val="FF0000"/>
                </a:solidFill>
              </a:rPr>
              <a:t>¿</a:t>
            </a:r>
            <a:r>
              <a:rPr lang="en-US" sz="4800" dirty="0" err="1">
                <a:solidFill>
                  <a:srgbClr val="FF0000"/>
                </a:solidFill>
              </a:rPr>
              <a:t>Cómo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te</a:t>
            </a:r>
            <a:r>
              <a:rPr lang="en-US" sz="4800" dirty="0">
                <a:solidFill>
                  <a:srgbClr val="FF0000"/>
                </a:solidFill>
              </a:rPr>
              <a:t> llamas?</a:t>
            </a:r>
          </a:p>
          <a:p>
            <a:r>
              <a:rPr lang="en-US" sz="4800" dirty="0">
                <a:solidFill>
                  <a:srgbClr val="FF0000"/>
                </a:solidFill>
              </a:rPr>
              <a:t>Me </a:t>
            </a:r>
            <a:r>
              <a:rPr lang="en-US" sz="4800" dirty="0" err="1">
                <a:solidFill>
                  <a:srgbClr val="FF0000"/>
                </a:solidFill>
              </a:rPr>
              <a:t>llamo</a:t>
            </a:r>
            <a:r>
              <a:rPr lang="en-US" sz="4800" dirty="0">
                <a:solidFill>
                  <a:srgbClr val="FF0000"/>
                </a:solidFill>
              </a:rPr>
              <a:t>….</a:t>
            </a: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124200" y="6858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64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</a:t>
            </a:r>
            <a:br>
              <a:rPr lang="en-US" sz="3200" dirty="0" smtClean="0"/>
            </a:br>
            <a:r>
              <a:rPr lang="en-US" sz="3200" dirty="0" smtClean="0"/>
              <a:t>Questions and Answers</a:t>
            </a:r>
            <a:br>
              <a:rPr lang="en-US" sz="3200" dirty="0" smtClean="0"/>
            </a:br>
            <a:r>
              <a:rPr lang="en-US" sz="3200" dirty="0" err="1" smtClean="0"/>
              <a:t>Preguntas</a:t>
            </a:r>
            <a:r>
              <a:rPr lang="en-US" sz="3200" dirty="0" smtClean="0"/>
              <a:t> y </a:t>
            </a:r>
            <a:r>
              <a:rPr lang="en-US" sz="3200" dirty="0" err="1" smtClean="0"/>
              <a:t>Respuestas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The Date</a:t>
            </a:r>
            <a:endParaRPr lang="en-US" sz="4800" dirty="0"/>
          </a:p>
          <a:p>
            <a:pPr marL="0" indent="0" algn="ctr">
              <a:buNone/>
            </a:pPr>
            <a:r>
              <a:rPr lang="en-US" sz="4800" dirty="0">
                <a:solidFill>
                  <a:srgbClr val="FF0000"/>
                </a:solidFill>
              </a:rPr>
              <a:t>¿</a:t>
            </a:r>
            <a:r>
              <a:rPr lang="en-US" sz="4800" dirty="0" err="1">
                <a:solidFill>
                  <a:srgbClr val="FF0000"/>
                </a:solidFill>
              </a:rPr>
              <a:t>Cuál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es</a:t>
            </a:r>
            <a:r>
              <a:rPr lang="en-US" sz="4800" dirty="0">
                <a:solidFill>
                  <a:srgbClr val="FF0000"/>
                </a:solidFill>
              </a:rPr>
              <a:t> la </a:t>
            </a:r>
            <a:r>
              <a:rPr lang="en-US" sz="4800" dirty="0" err="1">
                <a:solidFill>
                  <a:srgbClr val="FF0000"/>
                </a:solidFill>
              </a:rPr>
              <a:t>fecha</a:t>
            </a:r>
            <a:r>
              <a:rPr lang="en-US" sz="4800" dirty="0">
                <a:solidFill>
                  <a:srgbClr val="FF0000"/>
                </a:solidFill>
              </a:rPr>
              <a:t> de hoy?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Hoy </a:t>
            </a:r>
            <a:r>
              <a:rPr lang="en-US" sz="4400" dirty="0" err="1" smtClean="0">
                <a:solidFill>
                  <a:srgbClr val="FF0000"/>
                </a:solidFill>
              </a:rPr>
              <a:t>es</a:t>
            </a:r>
            <a:r>
              <a:rPr lang="en-US" sz="4400" dirty="0" smtClean="0">
                <a:solidFill>
                  <a:srgbClr val="FF0000"/>
                </a:solidFill>
              </a:rPr>
              <a:t> (day), (number) </a:t>
            </a:r>
            <a:r>
              <a:rPr lang="en-US" sz="4400" dirty="0">
                <a:solidFill>
                  <a:srgbClr val="FF0000"/>
                </a:solidFill>
              </a:rPr>
              <a:t>de </a:t>
            </a:r>
            <a:r>
              <a:rPr lang="en-US" sz="4400" dirty="0" smtClean="0">
                <a:solidFill>
                  <a:srgbClr val="FF0000"/>
                </a:solidFill>
              </a:rPr>
              <a:t>(month) </a:t>
            </a:r>
            <a:r>
              <a:rPr lang="en-US" sz="4400" dirty="0">
                <a:solidFill>
                  <a:srgbClr val="FF0000"/>
                </a:solidFill>
              </a:rPr>
              <a:t>de </a:t>
            </a:r>
            <a:r>
              <a:rPr lang="en-US" sz="4400" dirty="0" smtClean="0">
                <a:solidFill>
                  <a:srgbClr val="FF0000"/>
                </a:solidFill>
              </a:rPr>
              <a:t>(year).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Hoy </a:t>
            </a:r>
            <a:r>
              <a:rPr lang="en-US" sz="4400" dirty="0" err="1" smtClean="0">
                <a:solidFill>
                  <a:srgbClr val="FF0000"/>
                </a:solidFill>
              </a:rPr>
              <a:t>es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martes</a:t>
            </a:r>
            <a:r>
              <a:rPr lang="en-US" sz="4400" dirty="0" smtClean="0">
                <a:solidFill>
                  <a:srgbClr val="FF0000"/>
                </a:solidFill>
              </a:rPr>
              <a:t>, 10 de </a:t>
            </a:r>
            <a:r>
              <a:rPr lang="en-US" sz="4400" dirty="0" err="1" smtClean="0">
                <a:solidFill>
                  <a:srgbClr val="FF0000"/>
                </a:solidFill>
              </a:rPr>
              <a:t>octubre</a:t>
            </a:r>
            <a:r>
              <a:rPr lang="en-US" sz="4400" dirty="0" smtClean="0">
                <a:solidFill>
                  <a:srgbClr val="FF0000"/>
                </a:solidFill>
              </a:rPr>
              <a:t>, de 2012.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66800" y="228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39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5829300" cy="196003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</a:t>
            </a:r>
            <a:br>
              <a:rPr lang="en-US" sz="3200" dirty="0" smtClean="0"/>
            </a:br>
            <a:r>
              <a:rPr lang="en-US" sz="3200" dirty="0" smtClean="0"/>
              <a:t>Questions and Answers</a:t>
            </a:r>
            <a:br>
              <a:rPr lang="en-US" sz="3200" dirty="0" smtClean="0"/>
            </a:br>
            <a:r>
              <a:rPr lang="en-US" sz="3200" dirty="0" err="1" smtClean="0"/>
              <a:t>Preguntas</a:t>
            </a:r>
            <a:r>
              <a:rPr lang="en-US" sz="3200" dirty="0" smtClean="0"/>
              <a:t> y </a:t>
            </a:r>
            <a:r>
              <a:rPr lang="en-US" sz="3200" dirty="0" err="1" smtClean="0"/>
              <a:t>Respuestas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4914900" cy="4318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Name</a:t>
            </a:r>
            <a:r>
              <a:rPr lang="en-US" sz="4800" b="1" dirty="0"/>
              <a:t> </a:t>
            </a:r>
            <a:endParaRPr lang="en-US" sz="4800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124200" y="6858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66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</a:t>
            </a:r>
            <a:br>
              <a:rPr lang="en-US" sz="3200" dirty="0" smtClean="0"/>
            </a:br>
            <a:r>
              <a:rPr lang="en-US" sz="3200" dirty="0" smtClean="0"/>
              <a:t>Questions and Answers</a:t>
            </a:r>
            <a:br>
              <a:rPr lang="en-US" sz="3200" dirty="0" smtClean="0"/>
            </a:br>
            <a:r>
              <a:rPr lang="en-US" sz="3200" dirty="0" err="1" smtClean="0"/>
              <a:t>Preguntas</a:t>
            </a:r>
            <a:r>
              <a:rPr lang="en-US" sz="3200" dirty="0" smtClean="0"/>
              <a:t> y </a:t>
            </a:r>
            <a:r>
              <a:rPr lang="en-US" sz="3200" dirty="0" err="1" smtClean="0"/>
              <a:t>Respuestas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438400"/>
            <a:ext cx="6172200" cy="6034617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/>
              <a:t>How are you?</a:t>
            </a:r>
            <a:endParaRPr lang="en-US" sz="4800" dirty="0"/>
          </a:p>
          <a:p>
            <a:pPr algn="ctr"/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124200" y="6019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46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0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172200" cy="1524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</a:t>
            </a:r>
            <a:br>
              <a:rPr lang="en-US" sz="3200" dirty="0" smtClean="0"/>
            </a:br>
            <a:r>
              <a:rPr lang="en-US" sz="3200" dirty="0" smtClean="0"/>
              <a:t>Questions and Answers</a:t>
            </a:r>
            <a:br>
              <a:rPr lang="en-US" sz="3200" dirty="0" smtClean="0"/>
            </a:br>
            <a:r>
              <a:rPr lang="en-US" sz="3200" dirty="0" err="1" smtClean="0"/>
              <a:t>Preguntas</a:t>
            </a:r>
            <a:r>
              <a:rPr lang="en-US" sz="3200" dirty="0" smtClean="0"/>
              <a:t> y </a:t>
            </a:r>
            <a:r>
              <a:rPr lang="en-US" sz="3200" dirty="0" err="1" smtClean="0"/>
              <a:t>Respuestas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6172200" cy="60346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/>
              <a:t>Age</a:t>
            </a:r>
            <a:endParaRPr lang="en-US" sz="4800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178629" y="6172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87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5</a:t>
            </a:r>
            <a:r>
              <a:rPr lang="en-US" sz="3200" baseline="30000" dirty="0"/>
              <a:t>th</a:t>
            </a:r>
            <a:r>
              <a:rPr lang="en-US" sz="3200" dirty="0"/>
              <a:t> Grade </a:t>
            </a:r>
            <a:br>
              <a:rPr lang="en-US" sz="3200" dirty="0"/>
            </a:br>
            <a:r>
              <a:rPr lang="en-US" sz="3200" dirty="0"/>
              <a:t>Questions and Answers</a:t>
            </a:r>
            <a:br>
              <a:rPr lang="en-US" sz="3200" dirty="0"/>
            </a:br>
            <a:r>
              <a:rPr lang="en-US" sz="3200" dirty="0" err="1"/>
              <a:t>Preguntas</a:t>
            </a:r>
            <a:r>
              <a:rPr lang="en-US" sz="3200" dirty="0"/>
              <a:t> y </a:t>
            </a:r>
            <a:r>
              <a:rPr lang="en-US" sz="3200" dirty="0" err="1"/>
              <a:t>Respuestas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en-US" sz="4800" b="1" dirty="0" smtClean="0"/>
              <a:t>Where </a:t>
            </a:r>
            <a:r>
              <a:rPr lang="en-US" sz="4800" b="1" dirty="0"/>
              <a:t>are you from</a:t>
            </a:r>
            <a:r>
              <a:rPr lang="en-US" sz="4800" b="1" dirty="0" smtClean="0"/>
              <a:t>?</a:t>
            </a:r>
            <a:r>
              <a:rPr lang="en-US" sz="4800" b="1" dirty="0"/>
              <a:t> </a:t>
            </a:r>
            <a:endParaRPr lang="en-US" sz="4800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1242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21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5</a:t>
            </a:r>
            <a:r>
              <a:rPr lang="en-US" sz="3200" baseline="30000" dirty="0"/>
              <a:t>th</a:t>
            </a:r>
            <a:r>
              <a:rPr lang="en-US" sz="3200" dirty="0"/>
              <a:t> Grade </a:t>
            </a:r>
            <a:br>
              <a:rPr lang="en-US" sz="3200" dirty="0"/>
            </a:br>
            <a:r>
              <a:rPr lang="en-US" sz="3200" dirty="0"/>
              <a:t>Questions and Answers</a:t>
            </a:r>
            <a:br>
              <a:rPr lang="en-US" sz="3200" dirty="0"/>
            </a:br>
            <a:r>
              <a:rPr lang="en-US" sz="3200" dirty="0" err="1"/>
              <a:t>Preguntas</a:t>
            </a:r>
            <a:r>
              <a:rPr lang="en-US" sz="3200" dirty="0"/>
              <a:t> y </a:t>
            </a:r>
            <a:r>
              <a:rPr lang="en-US" sz="3200" dirty="0" err="1"/>
              <a:t>Respuestas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en-US" sz="4800" b="1" dirty="0" smtClean="0"/>
              <a:t>Where </a:t>
            </a:r>
            <a:r>
              <a:rPr lang="en-US" sz="4800" b="1" dirty="0"/>
              <a:t>do you live</a:t>
            </a:r>
            <a:r>
              <a:rPr lang="en-US" sz="4800" b="1" dirty="0" smtClean="0"/>
              <a:t>?</a:t>
            </a:r>
            <a:endParaRPr lang="en-US" sz="4800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137647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88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172200" cy="1524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</a:t>
            </a:r>
            <a:br>
              <a:rPr lang="en-US" sz="3200" dirty="0" smtClean="0"/>
            </a:br>
            <a:r>
              <a:rPr lang="en-US" sz="3200" dirty="0" smtClean="0"/>
              <a:t>Questions and Answers</a:t>
            </a:r>
            <a:br>
              <a:rPr lang="en-US" sz="3200" dirty="0" smtClean="0"/>
            </a:br>
            <a:r>
              <a:rPr lang="en-US" sz="3200" dirty="0" err="1" smtClean="0"/>
              <a:t>Preguntas</a:t>
            </a:r>
            <a:r>
              <a:rPr lang="en-US" sz="3200" dirty="0" smtClean="0"/>
              <a:t> y </a:t>
            </a:r>
            <a:r>
              <a:rPr lang="en-US" sz="3200" dirty="0" err="1" smtClean="0"/>
              <a:t>Respuestas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/>
              <a:t>Telephone </a:t>
            </a:r>
            <a:r>
              <a:rPr lang="en-US" sz="4800" b="1" dirty="0" smtClean="0"/>
              <a:t>Number</a:t>
            </a:r>
            <a:endParaRPr lang="en-US" sz="4800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218329" y="6781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98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5</a:t>
            </a:r>
            <a:r>
              <a:rPr lang="en-US" sz="3200" baseline="30000" dirty="0"/>
              <a:t>th</a:t>
            </a:r>
            <a:r>
              <a:rPr lang="en-US" sz="3200" dirty="0"/>
              <a:t> Grade </a:t>
            </a:r>
            <a:br>
              <a:rPr lang="en-US" sz="3200" dirty="0"/>
            </a:br>
            <a:r>
              <a:rPr lang="en-US" sz="3200" dirty="0"/>
              <a:t>Questions and Answers</a:t>
            </a:r>
            <a:br>
              <a:rPr lang="en-US" sz="3200" dirty="0"/>
            </a:br>
            <a:r>
              <a:rPr lang="en-US" sz="3200" dirty="0" err="1"/>
              <a:t>Preguntas</a:t>
            </a:r>
            <a:r>
              <a:rPr lang="en-US" sz="3200" dirty="0"/>
              <a:t> y </a:t>
            </a:r>
            <a:r>
              <a:rPr lang="en-US" sz="3200" dirty="0" err="1"/>
              <a:t>Respuestas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453" y="2514600"/>
            <a:ext cx="6172200" cy="60346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Favorite Color </a:t>
            </a:r>
            <a:endParaRPr lang="en-US" sz="4800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110753" y="6324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49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5</a:t>
            </a:r>
            <a:r>
              <a:rPr lang="en-US" sz="3200" baseline="30000" dirty="0"/>
              <a:t>th</a:t>
            </a:r>
            <a:r>
              <a:rPr lang="en-US" sz="3200" dirty="0"/>
              <a:t> Grade </a:t>
            </a:r>
            <a:br>
              <a:rPr lang="en-US" sz="3200" dirty="0"/>
            </a:br>
            <a:r>
              <a:rPr lang="en-US" sz="3200" dirty="0"/>
              <a:t>Questions and Answers</a:t>
            </a:r>
            <a:br>
              <a:rPr lang="en-US" sz="3200" dirty="0"/>
            </a:br>
            <a:r>
              <a:rPr lang="en-US" sz="3200" dirty="0" err="1"/>
              <a:t>Preguntas</a:t>
            </a:r>
            <a:r>
              <a:rPr lang="en-US" sz="3200" dirty="0"/>
              <a:t> y </a:t>
            </a:r>
            <a:r>
              <a:rPr lang="en-US" sz="3200" dirty="0" err="1"/>
              <a:t>Respuestas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How many people are there in the family</a:t>
            </a:r>
            <a:r>
              <a:rPr lang="en-US" sz="4800" b="1" dirty="0" smtClean="0"/>
              <a:t>?</a:t>
            </a:r>
            <a:endParaRPr lang="en-US" sz="4800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124200" y="7239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53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</a:t>
            </a:r>
            <a:br>
              <a:rPr lang="en-US" sz="3200" dirty="0" smtClean="0"/>
            </a:br>
            <a:r>
              <a:rPr lang="en-US" sz="3200" dirty="0" smtClean="0"/>
              <a:t>Questions and Answers</a:t>
            </a:r>
            <a:br>
              <a:rPr lang="en-US" sz="3200" dirty="0" smtClean="0"/>
            </a:br>
            <a:r>
              <a:rPr lang="en-US" sz="3200" dirty="0" err="1" smtClean="0"/>
              <a:t>Preguntas</a:t>
            </a:r>
            <a:r>
              <a:rPr lang="en-US" sz="3200" dirty="0" smtClean="0"/>
              <a:t> y </a:t>
            </a:r>
            <a:r>
              <a:rPr lang="en-US" sz="3200" dirty="0" err="1" smtClean="0"/>
              <a:t>Respuestas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6172200" cy="60346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/>
              <a:t>Today’s </a:t>
            </a:r>
            <a:r>
              <a:rPr lang="en-US" sz="4800" b="1" dirty="0" smtClean="0"/>
              <a:t>weather</a:t>
            </a:r>
            <a:endParaRPr lang="en-US" sz="4800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164541" y="6324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18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</a:t>
            </a:r>
            <a:br>
              <a:rPr lang="en-US" sz="3200" dirty="0" smtClean="0"/>
            </a:br>
            <a:r>
              <a:rPr lang="en-US" sz="3200" dirty="0" smtClean="0"/>
              <a:t>Questions and Answers</a:t>
            </a:r>
            <a:br>
              <a:rPr lang="en-US" sz="3200" dirty="0" smtClean="0"/>
            </a:br>
            <a:r>
              <a:rPr lang="en-US" sz="3200" dirty="0" err="1" smtClean="0"/>
              <a:t>Preguntas</a:t>
            </a:r>
            <a:r>
              <a:rPr lang="en-US" sz="3200" dirty="0" smtClean="0"/>
              <a:t> y </a:t>
            </a:r>
            <a:r>
              <a:rPr lang="en-US" sz="3200" dirty="0" err="1" smtClean="0"/>
              <a:t>Respuestas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438400"/>
            <a:ext cx="6172200" cy="6034617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/>
              <a:t>How are you?</a:t>
            </a:r>
            <a:endParaRPr lang="en-US" sz="4800" dirty="0"/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¿</a:t>
            </a:r>
            <a:r>
              <a:rPr lang="en-US" sz="4800" dirty="0" err="1">
                <a:solidFill>
                  <a:srgbClr val="FF0000"/>
                </a:solidFill>
              </a:rPr>
              <a:t>Cómo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estás</a:t>
            </a:r>
            <a:r>
              <a:rPr lang="en-US" sz="4800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en-US" sz="4800" dirty="0" err="1">
                <a:solidFill>
                  <a:srgbClr val="FF0000"/>
                </a:solidFill>
              </a:rPr>
              <a:t>Estoy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muy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bien</a:t>
            </a:r>
            <a:r>
              <a:rPr lang="en-US" sz="4800" dirty="0">
                <a:solidFill>
                  <a:srgbClr val="FF0000"/>
                </a:solidFill>
              </a:rPr>
              <a:t>, gracias.</a:t>
            </a:r>
          </a:p>
          <a:p>
            <a:pPr algn="ctr"/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124200" y="6019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43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0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</a:t>
            </a:r>
            <a:br>
              <a:rPr lang="en-US" sz="3200" dirty="0" smtClean="0"/>
            </a:br>
            <a:r>
              <a:rPr lang="en-US" sz="3200" dirty="0" smtClean="0"/>
              <a:t>Questions and Answers</a:t>
            </a:r>
            <a:br>
              <a:rPr lang="en-US" sz="3200" dirty="0" smtClean="0"/>
            </a:br>
            <a:r>
              <a:rPr lang="en-US" sz="3200" dirty="0" err="1" smtClean="0"/>
              <a:t>Preguntas</a:t>
            </a:r>
            <a:r>
              <a:rPr lang="en-US" sz="3200" dirty="0" smtClean="0"/>
              <a:t> y </a:t>
            </a:r>
            <a:r>
              <a:rPr lang="en-US" sz="3200" dirty="0" err="1" smtClean="0"/>
              <a:t>Respuestas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The </a:t>
            </a:r>
            <a:r>
              <a:rPr lang="en-US" sz="4800" b="1" dirty="0" smtClean="0"/>
              <a:t>Date</a:t>
            </a:r>
            <a:endParaRPr lang="en-US" sz="4800" dirty="0"/>
          </a:p>
        </p:txBody>
      </p:sp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66800" y="228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82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172200" cy="1524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</a:t>
            </a:r>
            <a:br>
              <a:rPr lang="en-US" sz="3200" dirty="0" smtClean="0"/>
            </a:br>
            <a:r>
              <a:rPr lang="en-US" sz="3200" dirty="0" smtClean="0"/>
              <a:t>Questions and Answers</a:t>
            </a:r>
            <a:br>
              <a:rPr lang="en-US" sz="3200" dirty="0" smtClean="0"/>
            </a:br>
            <a:r>
              <a:rPr lang="en-US" sz="3200" dirty="0" err="1" smtClean="0"/>
              <a:t>Preguntas</a:t>
            </a:r>
            <a:r>
              <a:rPr lang="en-US" sz="3200" dirty="0" smtClean="0"/>
              <a:t> y </a:t>
            </a:r>
            <a:r>
              <a:rPr lang="en-US" sz="3200" dirty="0" err="1" smtClean="0"/>
              <a:t>Respuestas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6172200" cy="60346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Age</a:t>
            </a:r>
            <a:endParaRPr lang="en-US" sz="4800" dirty="0"/>
          </a:p>
          <a:p>
            <a:pPr marL="0" indent="0" algn="ctr">
              <a:buNone/>
            </a:pPr>
            <a:r>
              <a:rPr lang="en-US" sz="4800" dirty="0">
                <a:solidFill>
                  <a:srgbClr val="FF0000"/>
                </a:solidFill>
              </a:rPr>
              <a:t>¿</a:t>
            </a:r>
            <a:r>
              <a:rPr lang="en-US" sz="4800" dirty="0" err="1">
                <a:solidFill>
                  <a:srgbClr val="FF0000"/>
                </a:solidFill>
              </a:rPr>
              <a:t>Cuántos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años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tienes</a:t>
            </a:r>
            <a:r>
              <a:rPr lang="en-US" sz="4800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en-US" sz="4800" dirty="0" err="1">
                <a:solidFill>
                  <a:srgbClr val="FF0000"/>
                </a:solidFill>
              </a:rPr>
              <a:t>Tengo</a:t>
            </a:r>
            <a:r>
              <a:rPr lang="en-US" sz="4800" dirty="0">
                <a:solidFill>
                  <a:srgbClr val="FF0000"/>
                </a:solidFill>
              </a:rPr>
              <a:t> ___</a:t>
            </a:r>
            <a:r>
              <a:rPr lang="en-US" sz="4800" dirty="0" err="1">
                <a:solidFill>
                  <a:srgbClr val="FF0000"/>
                </a:solidFill>
              </a:rPr>
              <a:t>años</a:t>
            </a:r>
            <a:r>
              <a:rPr lang="en-US" sz="4800" dirty="0">
                <a:solidFill>
                  <a:srgbClr val="FF0000"/>
                </a:solidFill>
              </a:rPr>
              <a:t>. </a:t>
            </a: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178629" y="6172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54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5</a:t>
            </a:r>
            <a:r>
              <a:rPr lang="en-US" sz="3200" baseline="30000" dirty="0"/>
              <a:t>th</a:t>
            </a:r>
            <a:r>
              <a:rPr lang="en-US" sz="3200" dirty="0"/>
              <a:t> Grade </a:t>
            </a:r>
            <a:br>
              <a:rPr lang="en-US" sz="3200" dirty="0"/>
            </a:br>
            <a:r>
              <a:rPr lang="en-US" sz="3200" dirty="0"/>
              <a:t>Questions and Answers</a:t>
            </a:r>
            <a:br>
              <a:rPr lang="en-US" sz="3200" dirty="0"/>
            </a:br>
            <a:r>
              <a:rPr lang="en-US" sz="3200" dirty="0" err="1"/>
              <a:t>Preguntas</a:t>
            </a:r>
            <a:r>
              <a:rPr lang="en-US" sz="3200" dirty="0"/>
              <a:t> y </a:t>
            </a:r>
            <a:r>
              <a:rPr lang="en-US" sz="3200" dirty="0" err="1"/>
              <a:t>Respuestas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en-US" sz="4800" b="1" dirty="0" smtClean="0"/>
              <a:t>Where </a:t>
            </a:r>
            <a:r>
              <a:rPr lang="en-US" sz="4800" b="1" dirty="0"/>
              <a:t>are you from</a:t>
            </a:r>
            <a:r>
              <a:rPr lang="en-US" sz="4800" b="1" dirty="0" smtClean="0"/>
              <a:t>?</a:t>
            </a:r>
            <a:r>
              <a:rPr lang="en-US" sz="4800" b="1" dirty="0"/>
              <a:t> </a:t>
            </a:r>
            <a:endParaRPr lang="en-US" sz="4800" dirty="0"/>
          </a:p>
          <a:p>
            <a:pPr marL="0" indent="0" algn="ctr">
              <a:buNone/>
            </a:pPr>
            <a:r>
              <a:rPr lang="en-US" sz="4800" dirty="0">
                <a:solidFill>
                  <a:srgbClr val="FF0000"/>
                </a:solidFill>
              </a:rPr>
              <a:t>¿De </a:t>
            </a:r>
            <a:r>
              <a:rPr lang="en-US" sz="4800" dirty="0" err="1">
                <a:solidFill>
                  <a:srgbClr val="FF0000"/>
                </a:solidFill>
              </a:rPr>
              <a:t>dónde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eres</a:t>
            </a:r>
            <a:r>
              <a:rPr lang="en-US" sz="4800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FF0000"/>
                </a:solidFill>
              </a:rPr>
              <a:t>Soy de _____.</a:t>
            </a: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1242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55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5</a:t>
            </a:r>
            <a:r>
              <a:rPr lang="en-US" sz="3200" baseline="30000" dirty="0"/>
              <a:t>th</a:t>
            </a:r>
            <a:r>
              <a:rPr lang="en-US" sz="3200" dirty="0"/>
              <a:t> Grade </a:t>
            </a:r>
            <a:br>
              <a:rPr lang="en-US" sz="3200" dirty="0"/>
            </a:br>
            <a:r>
              <a:rPr lang="en-US" sz="3200" dirty="0"/>
              <a:t>Questions and Answers</a:t>
            </a:r>
            <a:br>
              <a:rPr lang="en-US" sz="3200" dirty="0"/>
            </a:br>
            <a:r>
              <a:rPr lang="en-US" sz="3200" dirty="0" err="1"/>
              <a:t>Preguntas</a:t>
            </a:r>
            <a:r>
              <a:rPr lang="en-US" sz="3200" dirty="0"/>
              <a:t> y </a:t>
            </a:r>
            <a:r>
              <a:rPr lang="en-US" sz="3200" dirty="0" err="1"/>
              <a:t>Respuestas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en-US" sz="4800" b="1" dirty="0" smtClean="0"/>
              <a:t>Where </a:t>
            </a:r>
            <a:r>
              <a:rPr lang="en-US" sz="4800" b="1" dirty="0"/>
              <a:t>do you live</a:t>
            </a:r>
            <a:r>
              <a:rPr lang="en-US" sz="4800" b="1" dirty="0" smtClean="0"/>
              <a:t>?</a:t>
            </a:r>
            <a:endParaRPr lang="en-US" sz="4800" dirty="0"/>
          </a:p>
          <a:p>
            <a:pPr marL="0" indent="0" algn="ctr">
              <a:buNone/>
            </a:pPr>
            <a:r>
              <a:rPr lang="en-US" sz="4800" dirty="0">
                <a:solidFill>
                  <a:srgbClr val="FF0000"/>
                </a:solidFill>
              </a:rPr>
              <a:t>¿</a:t>
            </a:r>
            <a:r>
              <a:rPr lang="en-US" sz="4800" dirty="0" err="1">
                <a:solidFill>
                  <a:srgbClr val="FF0000"/>
                </a:solidFill>
              </a:rPr>
              <a:t>Dónde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vives</a:t>
            </a:r>
            <a:r>
              <a:rPr lang="en-US" sz="4800" dirty="0" smtClean="0">
                <a:solidFill>
                  <a:srgbClr val="FF0000"/>
                </a:solidFill>
              </a:rPr>
              <a:t> (</a:t>
            </a:r>
            <a:r>
              <a:rPr lang="en-US" sz="4800" dirty="0" err="1" smtClean="0">
                <a:solidFill>
                  <a:srgbClr val="FF0000"/>
                </a:solidFill>
              </a:rPr>
              <a:t>tú</a:t>
            </a:r>
            <a:r>
              <a:rPr lang="en-US" sz="4800" dirty="0" smtClean="0">
                <a:solidFill>
                  <a:srgbClr val="FF0000"/>
                </a:solidFill>
              </a:rPr>
              <a:t>)?</a:t>
            </a:r>
            <a:endParaRPr lang="en-US" sz="4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(</a:t>
            </a:r>
            <a:r>
              <a:rPr lang="en-US" sz="4800" dirty="0" err="1" smtClean="0">
                <a:solidFill>
                  <a:srgbClr val="FF0000"/>
                </a:solidFill>
              </a:rPr>
              <a:t>Yo</a:t>
            </a:r>
            <a:r>
              <a:rPr lang="en-US" sz="4800" dirty="0" smtClean="0">
                <a:solidFill>
                  <a:srgbClr val="FF0000"/>
                </a:solidFill>
              </a:rPr>
              <a:t>)Vivo </a:t>
            </a:r>
            <a:r>
              <a:rPr lang="en-US" sz="4800" dirty="0">
                <a:solidFill>
                  <a:srgbClr val="FF0000"/>
                </a:solidFill>
              </a:rPr>
              <a:t>en __.</a:t>
            </a: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137647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29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172200" cy="1524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</a:t>
            </a:r>
            <a:br>
              <a:rPr lang="en-US" sz="3200" dirty="0" smtClean="0"/>
            </a:br>
            <a:r>
              <a:rPr lang="en-US" sz="3200" dirty="0" smtClean="0"/>
              <a:t>Questions and Answers</a:t>
            </a:r>
            <a:br>
              <a:rPr lang="en-US" sz="3200" dirty="0" smtClean="0"/>
            </a:br>
            <a:r>
              <a:rPr lang="en-US" sz="3200" dirty="0" err="1" smtClean="0"/>
              <a:t>Preguntas</a:t>
            </a:r>
            <a:r>
              <a:rPr lang="en-US" sz="3200" dirty="0" smtClean="0"/>
              <a:t> y </a:t>
            </a:r>
            <a:r>
              <a:rPr lang="en-US" sz="3200" dirty="0" err="1" smtClean="0"/>
              <a:t>Respuestas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/>
              <a:t>Telephone </a:t>
            </a:r>
            <a:r>
              <a:rPr lang="en-US" sz="4800" b="1" dirty="0"/>
              <a:t>Number</a:t>
            </a:r>
            <a:endParaRPr lang="en-US" sz="4800" dirty="0"/>
          </a:p>
          <a:p>
            <a:pPr marL="0" indent="0" algn="ctr">
              <a:buNone/>
            </a:pPr>
            <a:r>
              <a:rPr lang="en-US" sz="4800" dirty="0">
                <a:solidFill>
                  <a:srgbClr val="FF0000"/>
                </a:solidFill>
              </a:rPr>
              <a:t>¿</a:t>
            </a:r>
            <a:r>
              <a:rPr lang="en-US" sz="4800" dirty="0" err="1">
                <a:solidFill>
                  <a:srgbClr val="FF0000"/>
                </a:solidFill>
              </a:rPr>
              <a:t>Cuál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es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tu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número</a:t>
            </a:r>
            <a:r>
              <a:rPr lang="en-US" sz="4800" dirty="0">
                <a:solidFill>
                  <a:srgbClr val="FF0000"/>
                </a:solidFill>
              </a:rPr>
              <a:t> de 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FF0000"/>
                </a:solidFill>
              </a:rPr>
              <a:t>  </a:t>
            </a:r>
            <a:r>
              <a:rPr lang="en-US" sz="4800" dirty="0" err="1">
                <a:solidFill>
                  <a:srgbClr val="FF0000"/>
                </a:solidFill>
              </a:rPr>
              <a:t>teléfono</a:t>
            </a:r>
            <a:r>
              <a:rPr lang="en-US" sz="4800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en-US" sz="4800" dirty="0" err="1">
                <a:solidFill>
                  <a:srgbClr val="FF0000"/>
                </a:solidFill>
              </a:rPr>
              <a:t>Mi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número</a:t>
            </a:r>
            <a:r>
              <a:rPr lang="en-US" sz="4800" dirty="0">
                <a:solidFill>
                  <a:srgbClr val="FF0000"/>
                </a:solidFill>
              </a:rPr>
              <a:t> de </a:t>
            </a:r>
            <a:r>
              <a:rPr lang="en-US" sz="4800" dirty="0" err="1">
                <a:solidFill>
                  <a:srgbClr val="FF0000"/>
                </a:solidFill>
              </a:rPr>
              <a:t>teléfono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es</a:t>
            </a:r>
            <a:r>
              <a:rPr lang="en-US" sz="4800" dirty="0">
                <a:solidFill>
                  <a:srgbClr val="FF0000"/>
                </a:solidFill>
              </a:rPr>
              <a:t>…</a:t>
            </a: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218329" y="6781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37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5</a:t>
            </a:r>
            <a:r>
              <a:rPr lang="en-US" sz="3200" baseline="30000" dirty="0"/>
              <a:t>th</a:t>
            </a:r>
            <a:r>
              <a:rPr lang="en-US" sz="3200" dirty="0"/>
              <a:t> Grade </a:t>
            </a:r>
            <a:br>
              <a:rPr lang="en-US" sz="3200" dirty="0"/>
            </a:br>
            <a:r>
              <a:rPr lang="en-US" sz="3200" dirty="0"/>
              <a:t>Questions and Answers</a:t>
            </a:r>
            <a:br>
              <a:rPr lang="en-US" sz="3200" dirty="0"/>
            </a:br>
            <a:r>
              <a:rPr lang="en-US" sz="3200" dirty="0" err="1"/>
              <a:t>Preguntas</a:t>
            </a:r>
            <a:r>
              <a:rPr lang="en-US" sz="3200" dirty="0"/>
              <a:t> y </a:t>
            </a:r>
            <a:r>
              <a:rPr lang="en-US" sz="3200" dirty="0" err="1"/>
              <a:t>Respuestas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453" y="2514600"/>
            <a:ext cx="6172200" cy="60346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Favorite Color </a:t>
            </a:r>
            <a:endParaRPr lang="en-US" sz="4800" dirty="0"/>
          </a:p>
          <a:p>
            <a:pPr marL="0" indent="0" algn="ctr">
              <a:buNone/>
            </a:pPr>
            <a:r>
              <a:rPr lang="en-US" sz="4800" dirty="0">
                <a:solidFill>
                  <a:srgbClr val="FF0000"/>
                </a:solidFill>
              </a:rPr>
              <a:t>¿</a:t>
            </a:r>
            <a:r>
              <a:rPr lang="en-US" sz="4800" dirty="0" err="1">
                <a:solidFill>
                  <a:srgbClr val="FF0000"/>
                </a:solidFill>
              </a:rPr>
              <a:t>Cuál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es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tu</a:t>
            </a:r>
            <a:r>
              <a:rPr lang="en-US" sz="4800" dirty="0">
                <a:solidFill>
                  <a:srgbClr val="FF0000"/>
                </a:solidFill>
              </a:rPr>
              <a:t> color </a:t>
            </a:r>
            <a:r>
              <a:rPr lang="en-US" sz="4800" dirty="0" err="1">
                <a:solidFill>
                  <a:srgbClr val="FF0000"/>
                </a:solidFill>
              </a:rPr>
              <a:t>favorito</a:t>
            </a:r>
            <a:r>
              <a:rPr lang="en-US" sz="4800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en-US" sz="4800" dirty="0" err="1">
                <a:solidFill>
                  <a:srgbClr val="FF0000"/>
                </a:solidFill>
              </a:rPr>
              <a:t>Mi</a:t>
            </a:r>
            <a:r>
              <a:rPr lang="en-US" sz="4800" dirty="0">
                <a:solidFill>
                  <a:srgbClr val="FF0000"/>
                </a:solidFill>
              </a:rPr>
              <a:t> color </a:t>
            </a:r>
            <a:r>
              <a:rPr lang="en-US" sz="4800" dirty="0" err="1">
                <a:solidFill>
                  <a:srgbClr val="FF0000"/>
                </a:solidFill>
              </a:rPr>
              <a:t>favorito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es</a:t>
            </a:r>
            <a:r>
              <a:rPr lang="en-US" sz="4800" dirty="0" smtClean="0">
                <a:solidFill>
                  <a:srgbClr val="FF0000"/>
                </a:solidFill>
              </a:rPr>
              <a:t>… 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110753" y="6324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81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5</a:t>
            </a:r>
            <a:r>
              <a:rPr lang="en-US" sz="3200" baseline="30000" dirty="0"/>
              <a:t>th</a:t>
            </a:r>
            <a:r>
              <a:rPr lang="en-US" sz="3200" dirty="0"/>
              <a:t> Grade </a:t>
            </a:r>
            <a:br>
              <a:rPr lang="en-US" sz="3200" dirty="0"/>
            </a:br>
            <a:r>
              <a:rPr lang="en-US" sz="3200" dirty="0"/>
              <a:t>Questions and Answers</a:t>
            </a:r>
            <a:br>
              <a:rPr lang="en-US" sz="3200" dirty="0"/>
            </a:br>
            <a:r>
              <a:rPr lang="en-US" sz="3200" dirty="0" err="1"/>
              <a:t>Preguntas</a:t>
            </a:r>
            <a:r>
              <a:rPr lang="en-US" sz="3200" dirty="0"/>
              <a:t> y </a:t>
            </a:r>
            <a:r>
              <a:rPr lang="en-US" sz="3200" dirty="0" err="1"/>
              <a:t>Respuestas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How many people are there in the family?</a:t>
            </a:r>
            <a:endParaRPr lang="en-US" sz="4800" dirty="0"/>
          </a:p>
          <a:p>
            <a:pPr marL="0" indent="0" algn="ctr">
              <a:buNone/>
            </a:pPr>
            <a:r>
              <a:rPr lang="en-US" sz="4800" dirty="0">
                <a:solidFill>
                  <a:srgbClr val="FF0000"/>
                </a:solidFill>
              </a:rPr>
              <a:t>¿</a:t>
            </a:r>
            <a:r>
              <a:rPr lang="en-US" sz="4800" dirty="0" err="1">
                <a:solidFill>
                  <a:srgbClr val="FF0000"/>
                </a:solidFill>
              </a:rPr>
              <a:t>Cuántas</a:t>
            </a:r>
            <a:r>
              <a:rPr lang="en-US" sz="4800" dirty="0">
                <a:solidFill>
                  <a:srgbClr val="FF0000"/>
                </a:solidFill>
              </a:rPr>
              <a:t> personas hay en </a:t>
            </a:r>
            <a:r>
              <a:rPr lang="en-US" sz="4800" dirty="0" err="1">
                <a:solidFill>
                  <a:srgbClr val="FF0000"/>
                </a:solidFill>
              </a:rPr>
              <a:t>tu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familia</a:t>
            </a:r>
            <a:r>
              <a:rPr lang="en-US" sz="4800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FF0000"/>
                </a:solidFill>
              </a:rPr>
              <a:t>Hay ___ personas en mi </a:t>
            </a:r>
            <a:r>
              <a:rPr lang="en-US" sz="4800" dirty="0" err="1">
                <a:solidFill>
                  <a:srgbClr val="FF0000"/>
                </a:solidFill>
              </a:rPr>
              <a:t>familia</a:t>
            </a:r>
            <a:r>
              <a:rPr lang="en-US" sz="4800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124200" y="7239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32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</a:t>
            </a:r>
            <a:br>
              <a:rPr lang="en-US" sz="3200" dirty="0" smtClean="0"/>
            </a:br>
            <a:r>
              <a:rPr lang="en-US" sz="3200" dirty="0" smtClean="0"/>
              <a:t>Questions and Answers</a:t>
            </a:r>
            <a:br>
              <a:rPr lang="en-US" sz="3200" dirty="0" smtClean="0"/>
            </a:br>
            <a:r>
              <a:rPr lang="en-US" sz="3200" dirty="0" err="1" smtClean="0"/>
              <a:t>Preguntas</a:t>
            </a:r>
            <a:r>
              <a:rPr lang="en-US" sz="3200" dirty="0" smtClean="0"/>
              <a:t> y </a:t>
            </a:r>
            <a:r>
              <a:rPr lang="en-US" sz="3200" dirty="0" err="1" smtClean="0"/>
              <a:t>Respuestas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6172200" cy="60346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/>
              <a:t>Today’s </a:t>
            </a:r>
            <a:r>
              <a:rPr lang="en-US" sz="4800" b="1" dirty="0"/>
              <a:t>weather</a:t>
            </a:r>
            <a:endParaRPr lang="en-US" sz="4800" dirty="0"/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¿</a:t>
            </a:r>
            <a:r>
              <a:rPr lang="en-US" sz="4800" dirty="0" err="1" smtClean="0">
                <a:solidFill>
                  <a:srgbClr val="FF0000"/>
                </a:solidFill>
              </a:rPr>
              <a:t>Qué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tiempo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hace</a:t>
            </a:r>
            <a:r>
              <a:rPr lang="en-US" sz="4800" dirty="0">
                <a:solidFill>
                  <a:srgbClr val="FF0000"/>
                </a:solidFill>
              </a:rPr>
              <a:t> hoy?</a:t>
            </a:r>
          </a:p>
          <a:p>
            <a:pPr marL="0" indent="0" algn="ctr">
              <a:buNone/>
            </a:pPr>
            <a:r>
              <a:rPr lang="en-US" sz="4800" dirty="0" err="1">
                <a:solidFill>
                  <a:srgbClr val="FF0000"/>
                </a:solidFill>
              </a:rPr>
              <a:t>Hace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buen</a:t>
            </a:r>
            <a:r>
              <a:rPr lang="en-US" sz="4800" dirty="0">
                <a:solidFill>
                  <a:srgbClr val="FF0000"/>
                </a:solidFill>
              </a:rPr>
              <a:t>/mal </a:t>
            </a:r>
            <a:r>
              <a:rPr lang="en-US" sz="4800" dirty="0" err="1">
                <a:solidFill>
                  <a:srgbClr val="FF0000"/>
                </a:solidFill>
              </a:rPr>
              <a:t>tiempo</a:t>
            </a:r>
            <a:r>
              <a:rPr lang="en-US" sz="4800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164541" y="6324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61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222</Words>
  <Application>Microsoft Office PowerPoint</Application>
  <PresentationFormat>On-screen Show (4:3)</PresentationFormat>
  <Paragraphs>66</Paragraphs>
  <Slides>20</Slides>
  <Notes>0</Notes>
  <HiddenSlides>0</HiddenSlides>
  <MMClips>20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5th Grade  Questions and Answers Preguntas y Respuestas</vt:lpstr>
      <vt:lpstr>5th Grade  Questions and Answers Preguntas y Respuestas</vt:lpstr>
      <vt:lpstr>5th Grade  Questions and Answers Preguntas y Respuestas</vt:lpstr>
      <vt:lpstr>5th Grade  Questions and Answers Preguntas y Respuestas</vt:lpstr>
      <vt:lpstr>5th Grade  Questions and Answers Preguntas y Respuestas</vt:lpstr>
      <vt:lpstr>5th Grade  Questions and Answers Preguntas y Respuestas</vt:lpstr>
      <vt:lpstr>5th Grade  Questions and Answers Preguntas y Respuestas</vt:lpstr>
      <vt:lpstr>5th Grade  Questions and Answers Preguntas y Respuestas</vt:lpstr>
      <vt:lpstr>5th Grade  Questions and Answers Preguntas y Respuestas</vt:lpstr>
      <vt:lpstr>5th Grade  Questions and Answers Preguntas y Respuestas</vt:lpstr>
      <vt:lpstr>5th Grade  Questions and Answers Preguntas y Respuestas</vt:lpstr>
      <vt:lpstr>5th Grade  Questions and Answers Preguntas y Respuestas</vt:lpstr>
      <vt:lpstr>5th Grade  Questions and Answers Preguntas y Respuestas</vt:lpstr>
      <vt:lpstr>5th Grade  Questions and Answers Preguntas y Respuestas</vt:lpstr>
      <vt:lpstr>5th Grade  Questions and Answers Preguntas y Respuestas</vt:lpstr>
      <vt:lpstr>5th Grade  Questions and Answers Preguntas y Respuestas</vt:lpstr>
      <vt:lpstr>5th Grade  Questions and Answers Preguntas y Respuestas</vt:lpstr>
      <vt:lpstr>5th Grade  Questions and Answers Preguntas y Respuestas</vt:lpstr>
      <vt:lpstr>5th Grade  Questions and Answers Preguntas y Respuestas</vt:lpstr>
      <vt:lpstr>5th Grade  Questions and Answers Preguntas y Respuestas</vt:lpstr>
    </vt:vector>
  </TitlesOfParts>
  <Company>USD 229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5th Grade  Questions and Answers Preguntas y Respuestas</dc:title>
  <dc:creator>McDermott, Mary</dc:creator>
  <cp:lastModifiedBy>McDermott, Kelly</cp:lastModifiedBy>
  <cp:revision>20</cp:revision>
  <dcterms:created xsi:type="dcterms:W3CDTF">2012-09-25T15:44:29Z</dcterms:created>
  <dcterms:modified xsi:type="dcterms:W3CDTF">2015-11-10T15:36:32Z</dcterms:modified>
</cp:coreProperties>
</file>