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48" d="100"/>
          <a:sy n="48" d="100"/>
        </p:scale>
        <p:origin x="1356" y="6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1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9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3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0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7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7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3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3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9C80-679F-2E48-BC98-FB000DF14B58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A6318-40DC-8E4A-AC4F-99856CF7A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8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3407" y="607660"/>
            <a:ext cx="2446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loBubbleButt" panose="02000603000000000000" pitchFamily="2" charset="0"/>
                <a:ea typeface="HelloBubbleButt" panose="02000603000000000000" pitchFamily="2" charset="0"/>
              </a:rPr>
              <a:t>Ms. Madden’s </a:t>
            </a:r>
            <a:r>
              <a:rPr lang="en-US" dirty="0" smtClean="0">
                <a:latin typeface="HelloBubbleButt" panose="02000603000000000000" pitchFamily="2" charset="0"/>
                <a:ea typeface="HelloBubbleButt" panose="02000603000000000000" pitchFamily="2" charset="0"/>
              </a:rPr>
              <a:t>Newsletter</a:t>
            </a:r>
          </a:p>
          <a:p>
            <a:pPr algn="ctr"/>
            <a:r>
              <a:rPr lang="en-US" dirty="0" smtClean="0">
                <a:latin typeface="HelloMissThang" panose="02000603000000000000" pitchFamily="2" charset="0"/>
                <a:ea typeface="HelloMissThang" panose="02000603000000000000" pitchFamily="2" charset="0"/>
              </a:rPr>
              <a:t>September 12-September 16</a:t>
            </a:r>
            <a:endParaRPr lang="en-US" dirty="0">
              <a:latin typeface="HelloMissThang" panose="02000603000000000000" pitchFamily="2" charset="0"/>
              <a:ea typeface="HelloMissThang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" y="2521816"/>
            <a:ext cx="30670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loBubbleButt" panose="02000603000000000000" pitchFamily="2" charset="0"/>
                <a:ea typeface="HelloBubbleButt" panose="02000603000000000000" pitchFamily="2" charset="0"/>
              </a:rPr>
              <a:t>Reading</a:t>
            </a:r>
            <a:endParaRPr lang="en-US" dirty="0">
              <a:latin typeface="HelloBubbleButt" panose="02000603000000000000" pitchFamily="2" charset="0"/>
              <a:ea typeface="HelloBubbleButt" panose="02000603000000000000" pitchFamily="2" charset="0"/>
            </a:endParaRPr>
          </a:p>
          <a:p>
            <a:pPr algn="ctr"/>
            <a:endParaRPr lang="en-US" dirty="0">
              <a:latin typeface="HelloBubbleButt" panose="02000603000000000000" pitchFamily="2" charset="0"/>
              <a:ea typeface="HelloBubbleButt" panose="02000603000000000000" pitchFamily="2" charset="0"/>
            </a:endParaRPr>
          </a:p>
          <a:p>
            <a:r>
              <a:rPr lang="en-US" dirty="0" smtClean="0">
                <a:latin typeface="HelloBubbleButt" panose="02000603000000000000" pitchFamily="2" charset="0"/>
                <a:ea typeface="HelloBubbleButt" panose="02000603000000000000" pitchFamily="2" charset="0"/>
              </a:rPr>
              <a:t>Theme: </a:t>
            </a:r>
            <a:r>
              <a:rPr lang="en-US" dirty="0" smtClean="0">
                <a:latin typeface="HelloMissThang" panose="02000603000000000000" pitchFamily="2" charset="0"/>
                <a:ea typeface="HelloMissThang" panose="02000603000000000000" pitchFamily="2" charset="0"/>
              </a:rPr>
              <a:t>All About Me</a:t>
            </a:r>
          </a:p>
          <a:p>
            <a:endParaRPr lang="en-US" dirty="0" smtClean="0">
              <a:latin typeface="HelloBubbleButt" panose="02000603000000000000" pitchFamily="2" charset="0"/>
              <a:ea typeface="HelloBubbleButt" panose="02000603000000000000" pitchFamily="2" charset="0"/>
            </a:endParaRPr>
          </a:p>
          <a:p>
            <a:r>
              <a:rPr lang="en-US" dirty="0" smtClean="0">
                <a:latin typeface="HelloBubbleButt" panose="02000603000000000000" pitchFamily="2" charset="0"/>
                <a:ea typeface="HelloBubbleButt" panose="02000603000000000000" pitchFamily="2" charset="0"/>
              </a:rPr>
              <a:t>Letter: </a:t>
            </a:r>
            <a:r>
              <a:rPr lang="en-US" dirty="0" smtClean="0">
                <a:latin typeface="HelloMissThang" panose="02000603000000000000" pitchFamily="2" charset="0"/>
                <a:ea typeface="HelloMissThang" panose="02000603000000000000" pitchFamily="2" charset="0"/>
              </a:rPr>
              <a:t>Pp</a:t>
            </a:r>
          </a:p>
          <a:p>
            <a:endParaRPr lang="en-US" dirty="0" smtClean="0">
              <a:latin typeface="HelloBubbleButt" panose="02000603000000000000" pitchFamily="2" charset="0"/>
              <a:ea typeface="HelloBubbleButt" panose="02000603000000000000" pitchFamily="2" charset="0"/>
            </a:endParaRPr>
          </a:p>
          <a:p>
            <a:r>
              <a:rPr lang="en-US" dirty="0" smtClean="0">
                <a:latin typeface="HelloBubbleButt" panose="02000603000000000000" pitchFamily="2" charset="0"/>
                <a:ea typeface="HelloBubbleButt" panose="02000603000000000000" pitchFamily="2" charset="0"/>
              </a:rPr>
              <a:t>Sight Words: </a:t>
            </a:r>
            <a:r>
              <a:rPr lang="en-US" dirty="0" smtClean="0">
                <a:latin typeface="HelloMissThang" panose="02000603000000000000" pitchFamily="2" charset="0"/>
                <a:ea typeface="HelloMissThang" panose="02000603000000000000" pitchFamily="2" charset="0"/>
              </a:rPr>
              <a:t>go, yellow. and</a:t>
            </a:r>
          </a:p>
          <a:p>
            <a:endParaRPr lang="en-US" dirty="0" smtClean="0">
              <a:latin typeface="HelloBubbleButt" panose="02000603000000000000" pitchFamily="2" charset="0"/>
              <a:ea typeface="HelloBubbleButt" panose="02000603000000000000" pitchFamily="2" charset="0"/>
            </a:endParaRPr>
          </a:p>
          <a:p>
            <a:r>
              <a:rPr lang="en-US" dirty="0" smtClean="0">
                <a:latin typeface="HelloBubbleButt" panose="02000603000000000000" pitchFamily="2" charset="0"/>
                <a:ea typeface="HelloBubbleButt" panose="02000603000000000000" pitchFamily="2" charset="0"/>
              </a:rPr>
              <a:t>Skills: </a:t>
            </a:r>
            <a:r>
              <a:rPr lang="en-US" dirty="0">
                <a:latin typeface="HelloMissThang" panose="02000603000000000000" pitchFamily="2" charset="0"/>
                <a:ea typeface="HelloMissThang" panose="02000603000000000000" pitchFamily="2" charset="0"/>
              </a:rPr>
              <a:t>Listening and Producing Oral Language: Rhyme Recognition</a:t>
            </a:r>
          </a:p>
          <a:p>
            <a:endParaRPr lang="en-US" dirty="0" smtClean="0">
              <a:latin typeface="HelloBubbleButt" panose="02000603000000000000" pitchFamily="2" charset="0"/>
              <a:ea typeface="HelloBubbleButt" panose="02000603000000000000" pitchFamily="2" charset="0"/>
            </a:endParaRPr>
          </a:p>
          <a:p>
            <a:endParaRPr lang="en-US" dirty="0" smtClean="0">
              <a:latin typeface="HelloBubbleButt" panose="02000603000000000000" pitchFamily="2" charset="0"/>
              <a:ea typeface="HelloBubbleButt" panose="020006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9469" y="4876307"/>
            <a:ext cx="32531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loBubbleButt" panose="02000603000000000000" pitchFamily="2" charset="0"/>
                <a:ea typeface="HelloBubbleButt" panose="02000603000000000000" pitchFamily="2" charset="0"/>
              </a:rPr>
              <a:t>Important Dates</a:t>
            </a:r>
            <a:endParaRPr lang="en-US" dirty="0">
              <a:latin typeface="HelloBubbleButt" panose="02000603000000000000" pitchFamily="2" charset="0"/>
              <a:ea typeface="HelloBubbleButt" panose="02000603000000000000" pitchFamily="2" charset="0"/>
            </a:endParaRPr>
          </a:p>
          <a:p>
            <a:pPr algn="ctr"/>
            <a:endParaRPr lang="en-US" dirty="0" smtClean="0">
              <a:latin typeface="HelloBubbleButt" panose="02000603000000000000" pitchFamily="2" charset="0"/>
              <a:ea typeface="HelloBubbleButt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HelloMissThang" panose="02000603000000000000" pitchFamily="2" charset="0"/>
                <a:ea typeface="HelloMissThang" panose="02000603000000000000" pitchFamily="2" charset="0"/>
              </a:rPr>
              <a:t>9/13- Early Release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HelloMissThang" panose="02000603000000000000" pitchFamily="2" charset="0"/>
                <a:ea typeface="HelloMissThang" panose="02000603000000000000" pitchFamily="2" charset="0"/>
              </a:rPr>
              <a:t>9/22- Apple Day (look out for email)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HelloMissThang" panose="02000603000000000000" pitchFamily="2" charset="0"/>
                <a:ea typeface="HelloMissThang" panose="02000603000000000000" pitchFamily="2" charset="0"/>
              </a:rPr>
              <a:t>9/23- NO </a:t>
            </a:r>
            <a:r>
              <a:rPr lang="en-US" dirty="0" smtClean="0">
                <a:latin typeface="HelloMissThang" panose="02000603000000000000" pitchFamily="2" charset="0"/>
                <a:ea typeface="HelloMissThang" panose="02000603000000000000" pitchFamily="2" charset="0"/>
              </a:rPr>
              <a:t>SCHOOL for Kindergarten kids</a:t>
            </a:r>
            <a:endParaRPr lang="en-US" dirty="0">
              <a:latin typeface="HelloMissThang" panose="02000603000000000000" pitchFamily="2" charset="0"/>
              <a:ea typeface="HelloMissThang" panose="02000603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8064" y="1048335"/>
            <a:ext cx="24469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loBubbleButt" panose="02000603000000000000" pitchFamily="2" charset="0"/>
                <a:ea typeface="HelloBubbleButt" panose="02000603000000000000" pitchFamily="2" charset="0"/>
              </a:rPr>
              <a:t>Math</a:t>
            </a:r>
          </a:p>
          <a:p>
            <a:pPr algn="ctr"/>
            <a:endParaRPr lang="en-US" dirty="0">
              <a:latin typeface="HelloBubbleButt" panose="02000603000000000000" pitchFamily="2" charset="0"/>
              <a:ea typeface="HelloBubbleButt" panose="02000603000000000000" pitchFamily="2" charset="0"/>
            </a:endParaRPr>
          </a:p>
          <a:p>
            <a:r>
              <a:rPr lang="en-US" dirty="0" smtClean="0">
                <a:latin typeface="HelloMissThang" panose="02000603000000000000" pitchFamily="2" charset="0"/>
                <a:ea typeface="HelloMissThang" panose="02000603000000000000" pitchFamily="2" charset="0"/>
              </a:rPr>
              <a:t>We start Topic 3: Learning and Reading numbers 6-10. We will work on recognizing, writing, and ordering these numbers as well as working on numbers 1-5.</a:t>
            </a:r>
            <a:endParaRPr lang="en-US" dirty="0">
              <a:latin typeface="HelloMissThang" panose="02000603000000000000" pitchFamily="2" charset="0"/>
              <a:ea typeface="HelloMissThang" panose="020006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4532" y="7268569"/>
            <a:ext cx="36861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loBubbleButt" panose="02000603000000000000" pitchFamily="2" charset="0"/>
                <a:ea typeface="HelloBubbleButt" panose="02000603000000000000" pitchFamily="2" charset="0"/>
              </a:rPr>
              <a:t>Specials Schedule</a:t>
            </a:r>
          </a:p>
          <a:p>
            <a:pPr algn="ctr"/>
            <a:endParaRPr lang="en-US" dirty="0">
              <a:latin typeface="HelloBubbleButt" panose="02000603000000000000" pitchFamily="2" charset="0"/>
              <a:ea typeface="HelloBubbleButt" panose="02000603000000000000" pitchFamily="2" charset="0"/>
            </a:endParaRPr>
          </a:p>
          <a:p>
            <a:pPr algn="ctr"/>
            <a:r>
              <a:rPr lang="en-US" dirty="0" smtClean="0">
                <a:latin typeface="HelloBubbleButt" panose="02000603000000000000" pitchFamily="2" charset="0"/>
                <a:ea typeface="HelloBubbleButt" panose="02000603000000000000" pitchFamily="2" charset="0"/>
              </a:rPr>
              <a:t>Monday: </a:t>
            </a:r>
            <a:r>
              <a:rPr lang="en-US" dirty="0" smtClean="0">
                <a:latin typeface="HelloMissThang" panose="02000603000000000000" pitchFamily="2" charset="0"/>
                <a:ea typeface="HelloMissThang" panose="02000603000000000000" pitchFamily="2" charset="0"/>
              </a:rPr>
              <a:t>Day </a:t>
            </a:r>
            <a:r>
              <a:rPr lang="en-US" dirty="0" smtClean="0">
                <a:latin typeface="HelloMissThang" panose="02000603000000000000" pitchFamily="2" charset="0"/>
                <a:ea typeface="HelloMissThang" panose="02000603000000000000" pitchFamily="2" charset="0"/>
              </a:rPr>
              <a:t>2 Music/PE</a:t>
            </a:r>
            <a:endParaRPr lang="en-US" dirty="0" smtClean="0">
              <a:latin typeface="HelloBubbleButt" panose="02000603000000000000" pitchFamily="2" charset="0"/>
              <a:ea typeface="HelloBubbleButt" panose="02000603000000000000" pitchFamily="2" charset="0"/>
            </a:endParaRPr>
          </a:p>
          <a:p>
            <a:pPr algn="ctr"/>
            <a:r>
              <a:rPr lang="en-US" dirty="0" smtClean="0">
                <a:latin typeface="HelloBubbleButt" panose="02000603000000000000" pitchFamily="2" charset="0"/>
                <a:ea typeface="HelloBubbleButt" panose="02000603000000000000" pitchFamily="2" charset="0"/>
              </a:rPr>
              <a:t>Tuesday: </a:t>
            </a:r>
            <a:r>
              <a:rPr lang="en-US" dirty="0">
                <a:latin typeface="HelloMissThang" panose="02000603000000000000" pitchFamily="2" charset="0"/>
                <a:ea typeface="HelloMissThang" panose="02000603000000000000" pitchFamily="2" charset="0"/>
              </a:rPr>
              <a:t>Day 3 </a:t>
            </a:r>
            <a:r>
              <a:rPr lang="en-US" dirty="0">
                <a:latin typeface="HelloMissThang" panose="02000603000000000000" pitchFamily="2" charset="0"/>
                <a:ea typeface="HelloMissThang" panose="02000603000000000000" pitchFamily="2" charset="0"/>
              </a:rPr>
              <a:t>A</a:t>
            </a:r>
            <a:r>
              <a:rPr lang="en-US" dirty="0" smtClean="0">
                <a:latin typeface="HelloMissThang" panose="02000603000000000000" pitchFamily="2" charset="0"/>
                <a:ea typeface="HelloMissThang" panose="02000603000000000000" pitchFamily="2" charset="0"/>
              </a:rPr>
              <a:t>rt</a:t>
            </a:r>
            <a:endParaRPr lang="en-US" dirty="0">
              <a:latin typeface="HelloBubbleButt" panose="02000603000000000000" pitchFamily="2" charset="0"/>
              <a:ea typeface="HelloBubbleButt" panose="02000603000000000000" pitchFamily="2" charset="0"/>
            </a:endParaRPr>
          </a:p>
          <a:p>
            <a:pPr algn="ctr"/>
            <a:r>
              <a:rPr lang="en-US" dirty="0" smtClean="0">
                <a:latin typeface="HelloBubbleButt" panose="02000603000000000000" pitchFamily="2" charset="0"/>
                <a:ea typeface="HelloBubbleButt" panose="02000603000000000000" pitchFamily="2" charset="0"/>
              </a:rPr>
              <a:t>Wednesday: </a:t>
            </a:r>
            <a:r>
              <a:rPr lang="en-US" dirty="0">
                <a:latin typeface="HelloMissThang" panose="02000603000000000000" pitchFamily="2" charset="0"/>
                <a:ea typeface="HelloMissThang" panose="02000603000000000000" pitchFamily="2" charset="0"/>
              </a:rPr>
              <a:t>Day 4 </a:t>
            </a:r>
            <a:r>
              <a:rPr lang="en-US" dirty="0" smtClean="0">
                <a:latin typeface="HelloMissThang" panose="02000603000000000000" pitchFamily="2" charset="0"/>
                <a:ea typeface="HelloMissThang" panose="02000603000000000000" pitchFamily="2" charset="0"/>
              </a:rPr>
              <a:t>Spanish/Music</a:t>
            </a:r>
            <a:endParaRPr lang="en-US" dirty="0" smtClean="0">
              <a:latin typeface="HelloBubbleButt" panose="02000603000000000000" pitchFamily="2" charset="0"/>
              <a:ea typeface="HelloBubbleButt" panose="02000603000000000000" pitchFamily="2" charset="0"/>
            </a:endParaRPr>
          </a:p>
          <a:p>
            <a:pPr algn="ctr"/>
            <a:r>
              <a:rPr lang="en-US" dirty="0" smtClean="0">
                <a:latin typeface="HelloBubbleButt" panose="02000603000000000000" pitchFamily="2" charset="0"/>
                <a:ea typeface="HelloBubbleButt" panose="02000603000000000000" pitchFamily="2" charset="0"/>
              </a:rPr>
              <a:t>Thursday: </a:t>
            </a:r>
            <a:r>
              <a:rPr lang="en-US" dirty="0">
                <a:latin typeface="HelloMissThang" panose="02000603000000000000" pitchFamily="2" charset="0"/>
                <a:ea typeface="HelloMissThang" panose="02000603000000000000" pitchFamily="2" charset="0"/>
              </a:rPr>
              <a:t>Day 5 </a:t>
            </a:r>
            <a:r>
              <a:rPr lang="en-US" dirty="0" smtClean="0">
                <a:latin typeface="HelloMissThang" panose="02000603000000000000" pitchFamily="2" charset="0"/>
                <a:ea typeface="HelloMissThang" panose="02000603000000000000" pitchFamily="2" charset="0"/>
              </a:rPr>
              <a:t>Computer/REAL</a:t>
            </a:r>
            <a:endParaRPr lang="en-US" dirty="0">
              <a:latin typeface="HelloBubbleButt" panose="02000603000000000000" pitchFamily="2" charset="0"/>
              <a:ea typeface="HelloBubbleButt" panose="02000603000000000000" pitchFamily="2" charset="0"/>
            </a:endParaRPr>
          </a:p>
          <a:p>
            <a:pPr algn="ctr"/>
            <a:r>
              <a:rPr lang="en-US" dirty="0" smtClean="0">
                <a:latin typeface="HelloBubbleButt" panose="02000603000000000000" pitchFamily="2" charset="0"/>
                <a:ea typeface="HelloBubbleButt" panose="02000603000000000000" pitchFamily="2" charset="0"/>
              </a:rPr>
              <a:t>Friday: </a:t>
            </a:r>
            <a:r>
              <a:rPr lang="en-US" dirty="0" smtClean="0">
                <a:latin typeface="HelloMissThang" panose="02000603000000000000" pitchFamily="2" charset="0"/>
                <a:ea typeface="HelloMissThang" panose="02000603000000000000" pitchFamily="2" charset="0"/>
              </a:rPr>
              <a:t>Day </a:t>
            </a:r>
            <a:r>
              <a:rPr lang="en-US">
                <a:latin typeface="HelloMissThang" panose="02000603000000000000" pitchFamily="2" charset="0"/>
                <a:ea typeface="HelloMissThang" panose="02000603000000000000" pitchFamily="2" charset="0"/>
              </a:rPr>
              <a:t>1 </a:t>
            </a:r>
            <a:r>
              <a:rPr lang="en-US" smtClean="0">
                <a:latin typeface="HelloMissThang" panose="02000603000000000000" pitchFamily="2" charset="0"/>
                <a:ea typeface="HelloMissThang" panose="02000603000000000000" pitchFamily="2" charset="0"/>
              </a:rPr>
              <a:t>PE/Spanish</a:t>
            </a:r>
            <a:endParaRPr lang="en-US" dirty="0">
              <a:latin typeface="HelloBubbleButt" panose="02000603000000000000" pitchFamily="2" charset="0"/>
              <a:ea typeface="HelloBubbleButt" panose="02000603000000000000" pitchFamily="2" charset="0"/>
            </a:endParaRPr>
          </a:p>
          <a:p>
            <a:pPr algn="ctr"/>
            <a:endParaRPr lang="en-US" dirty="0" smtClean="0">
              <a:latin typeface="HelloMissThang" panose="02000603000000000000" pitchFamily="2" charset="0"/>
              <a:ea typeface="HelloMissThang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6283" y="6846025"/>
            <a:ext cx="244690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loBubbleButt" panose="02000603000000000000" pitchFamily="2" charset="0"/>
                <a:ea typeface="HelloBubbleButt" panose="02000603000000000000" pitchFamily="2" charset="0"/>
              </a:rPr>
              <a:t>Science/Social Studies/Centers</a:t>
            </a:r>
          </a:p>
          <a:p>
            <a:pPr algn="ctr"/>
            <a:endParaRPr lang="en-US" dirty="0">
              <a:latin typeface="HelloBubbleButt" panose="02000603000000000000" pitchFamily="2" charset="0"/>
              <a:ea typeface="HelloBubbleButt" panose="02000603000000000000" pitchFamily="2" charset="0"/>
            </a:endParaRPr>
          </a:p>
          <a:p>
            <a:r>
              <a:rPr lang="en-US" sz="1600" dirty="0" smtClean="0">
                <a:latin typeface="HelloMissThang" panose="02000603000000000000" pitchFamily="2" charset="0"/>
                <a:ea typeface="HelloMissThang" panose="02000603000000000000" pitchFamily="2" charset="0"/>
              </a:rPr>
              <a:t>We will continue learning about objects that push and pull. We will focus on what pushes and pulls do!</a:t>
            </a:r>
            <a:endParaRPr lang="en-US" sz="1600" dirty="0">
              <a:latin typeface="HelloMissThang" panose="02000603000000000000" pitchFamily="2" charset="0"/>
              <a:ea typeface="HelloMissThang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04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136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HelloBubbleButt</vt:lpstr>
      <vt:lpstr>HelloMissThang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Madden, Sarah A.</cp:lastModifiedBy>
  <cp:revision>10</cp:revision>
  <dcterms:created xsi:type="dcterms:W3CDTF">2013-07-02T14:49:06Z</dcterms:created>
  <dcterms:modified xsi:type="dcterms:W3CDTF">2016-09-09T17:58:45Z</dcterms:modified>
</cp:coreProperties>
</file>