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8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2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DA9A9-A2FA-48CF-B092-917CAA1E0C3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FDE60-D9EE-42A1-AC29-2DD3E0E0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luffman\Local Settings\Temporary Internet Files\Content.IE5\TE7WHTED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4723029" cy="472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1816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feliz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0002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1816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triste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pic>
        <p:nvPicPr>
          <p:cNvPr id="2050" name="Picture 2" descr="C:\Documents and Settings\lluffman\Local Settings\Temporary Internet Files\Content.IE5\TE7WHTED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57" y="812369"/>
            <a:ext cx="4038143" cy="403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28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4958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enojado</a:t>
            </a:r>
            <a:r>
              <a:rPr lang="en-US" sz="6000" dirty="0" smtClean="0"/>
              <a:t>.</a:t>
            </a:r>
          </a:p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enojada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pic>
        <p:nvPicPr>
          <p:cNvPr id="3074" name="Picture 2" descr="C:\Documents and Settings\lluffman\Local Settings\Temporary Internet Files\Content.IE5\AV94N289\MC9004338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358" y="660311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84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942" y="4572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cansado</a:t>
            </a:r>
            <a:r>
              <a:rPr lang="en-US" sz="6000" dirty="0" smtClean="0"/>
              <a:t>.</a:t>
            </a:r>
          </a:p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cansada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pic>
        <p:nvPicPr>
          <p:cNvPr id="4098" name="Picture 2" descr="C:\Documents and Settings\lluffman\Local Settings\Temporary Internet Files\Content.IE5\J0EHQCDQ\MP9004309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842" y="574729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08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7942" y="4572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enfermo</a:t>
            </a:r>
            <a:r>
              <a:rPr lang="en-US" sz="6000" dirty="0" smtClean="0"/>
              <a:t>.</a:t>
            </a:r>
          </a:p>
          <a:p>
            <a:pPr algn="ctr"/>
            <a:r>
              <a:rPr lang="en-US" sz="6000" dirty="0" err="1" smtClean="0"/>
              <a:t>Estoy</a:t>
            </a:r>
            <a:r>
              <a:rPr lang="en-US" sz="6000" dirty="0" smtClean="0"/>
              <a:t> </a:t>
            </a:r>
            <a:r>
              <a:rPr lang="en-US" sz="6000" dirty="0" err="1" smtClean="0"/>
              <a:t>enferma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pic>
        <p:nvPicPr>
          <p:cNvPr id="5" name="Picture 5" descr="MC90043382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32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942" y="5334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calor</a:t>
            </a:r>
            <a:r>
              <a:rPr lang="en-US" sz="6000" dirty="0" smtClean="0"/>
              <a:t>.</a:t>
            </a:r>
          </a:p>
        </p:txBody>
      </p:sp>
      <p:pic>
        <p:nvPicPr>
          <p:cNvPr id="6146" name="Picture 2" descr="https://encrypted-tbn0.google.com/images?q=tbn:ANd9GcT1XaRszq4UpjwMs6_IxKZXbAMw9n38anR-87Pz0BtKDkafiN3z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1999"/>
            <a:ext cx="4495800" cy="429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60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593" y="5334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frío</a:t>
            </a:r>
            <a:r>
              <a:rPr lang="en-US" sz="6000" dirty="0" smtClean="0"/>
              <a:t>.</a:t>
            </a:r>
          </a:p>
        </p:txBody>
      </p:sp>
      <p:sp>
        <p:nvSpPr>
          <p:cNvPr id="2" name="AutoShape 4" descr="data:image/jpg;base64,/9j/4AAQSkZJRgABAQAAAQABAAD/2wCEAAkGBhISEBQUEhQWFRUWGRkYFxgXFBoZHRwhIB8ZGxodHxwbHCYeHSIjGRwaIi8hIycpLi0tFyAyNTAtNSgrLCkBCQoKDgwOGg8PGi4lHiQsLCo1LDQqLCwvKjItLCwsLDQsLC8sLywwLCwyLCwxLiwsLCwsKSkpLTIqLDUpLSwsKf/AABEIAJAAeAMBIgACEQEDEQH/xAAcAAACAgMBAQAAAAAAAAAAAAAFBgAEAgMHAQj/xAA5EAACAQMCBAQFAgQFBQEAAAABAgMABBESIQUGEzEiQVFhBxQycYEjkTNCUmJDgpKhsRUkU3LhY//EABoBAAEFAQAAAAAAAAAAAAAAAAABAgMEBQb/xAAwEQABAwMDAgQEBgMAAAAAAAABAAIDBBEhEjFBBVFhcdHwEzKB4RQiobHB8TNCkf/aAAwDAQACEQMRAD8A7jUzUqjxzi8drbyzy/REpdsd9vIe5OAPc0IV7NSkjiPHr+KFbuVViBliRbTAkdw7Km8g/wAQ6iQFGBpwc7kOwoQva8NTVWEk6r9RA+5A/wCaEXSNxphcXl6l1KUgtYFaONXaPJZWZp2IILaSNK74BB2zimXk66kk4faPNkyNDGzk9ySoJJ9z3/NecS5bsrtkeaGKZk+lmUNgZzjPmM+R2owKEgXteZqE0oc9SMslsZGnWzzJ8x0A+rVgdIMY/wBQITrzpxvpycGhKm/Ne0pci2RDXUyRvDbzOhgicFThVw8mht06jb4O50gnc020IUrwCvalCFKlSpQhSqvE+Gx3EMkMq6o5FKsPUHY/b71aqUIQCw5NjjljkkmnuDF/CE0gZUONOoAKMtp21NkjJwdzW7mfmeKxh1vlmY6Yo1xqkbvpHp6knYDejBrhnN3MaXF7NcO2IocwQj2DYkcDz1yeHI8kFMkfobdWqSn/ABEoZew3J7AbrdxLmC+uiTPO0antDbsY1HsXH6jn3yB7UAW2tGkIKI7kkZcFskdxrbOojzGc1c4lbs8Loh0swwDv/wA9xkbZ96u8R4mJrO0s4rX5eKBkkYmVXOVzsmnc6mJJZsfbfag12sEvdZdVJCKV7I6eEEHc2v8Ar6oaOBwA5WMIfWMtGf3QirsXMN/aY+XuLiQb/pyaZ1/PUYOB9mrXLdohAZ1UnsGYAn7AmspJlUZZgo9WIA/c1G2V7eVdmoaaUEFov3sLhNvL/wAZCQFv7WWFv/JGhkQ+5C5Zft4vvTvwTmm0vATbTpJjuoOGH3Q4YfkVxhryMAEuoDfSdQ3+3r+Kxe3jkw4+ofS6MVYfZ1IP+9WRVH/YLFl6E0/4pM9j9vRd/FBOOc2R20iRdOaaVwW6cEetggOGdtwAoO3fJOwBNIvAviPPbHTeEzQf+YD9SP3dQMSL6sAGHfBpm4jwy6e4F5w6WBhPAsbdUsVwCWjlQoDnGpsqcA7VbY8PFwuenp5IH6JBY+9ky8M4nHcRJLE2qNxlTgj23B3BByCD2Iq3Q3l7gy2ltHArFggOWbuzElnY+5Yk/miVOUKlSpUoQpQ7jfFxbxF8AkY2LBcAkAsT30rnJIBOAdqz41My20xR1jcRvod8aVbB0ls+QbFJHE+Y7KC0Se44fKeo2letFGzMxGoFncnCkjZmx2yBihGTgLbz7zlNBF8sEMdzcKRG6NrRV7SPkgMCoOwIGSRg1ye84ZELqzGNlVwP8gUoD+STTDxHiTzSvcXDKGI0gZwsaAkhBn75J8z+KpNwG4vI2uoNKQ2ivL1ZAQJCoOpEPcjSDlu2cCqTnulfZu2V00UEVDTa5/mJabc2BBt+91digklkSGFVaWQnQrNpB0gsxJwcAAenpTfyv8OWaSRuIRqVAVYoxJqXODrc6cZPYDPbBoxyVyUsAS4mGbkqfM6Yw2MqozgnGMt5n0G1N7GpIoA0XO6pdQ6o+dxYw2Z+6AcH5KtbYShUDCViW6gD4G2EBI+gY2BrHhnKVhBMenFH1cagGbUyLkAaFYnQuQBsB2pc478QRNCrwO9pErgyXMyKBhS2qOMEnqMWXGwIxnBNVeHW3zgW7eWfr7iKbp/LlV3xojOQVbOTrzqPptUxcAsxrHv53/VPHDOVrW3lklhhVZJGLM2MnfuAT9I3OwwNzVWTkLh7O7taws0hJYsgO5xkj07eVLLcrIWkZp7otMAJmE5XqAAgAhQAAATjTjuarS8euo7iO2ju2eSIxv0XiSMzxjZlWZtmYDcnbJG5FIHtKDC9uVv4h8LJetIbWaKKE4KRujyaTjxAHWMKTv54ya9+G0V1aTy2c8bRxEGSLURp1asSLGQTlWGHA7jJ232ceXeYkuoydJjkUlZIWZS6EEjxAHzxkHsQa0c12kfTW4eVojbFpUPddWkqNSY8WxI2wfFsaUMaDcJ0lRI9gjebgbX48kQ41xuC0gaa4kEca9yf9gB3JPkBU4NxiG6hSe3cSRuPCw/YjfcEHbFBOYuDvxLheho1jlkSORUlGoI40vpb85UkeRP2q1yVwF7S20SaOo8kkriMYRS7FtKD+lRgfinqsj9SpUoSpf5jtG6tvPoeZIS+qJQGOWC6JAv8zIRt7OSNxWE3MEElg9xcQssPiDRyopJAbRuhJG58jvTERQW55OtJNXUj1hixKs7lQWzqKrq0qcknIGQTkUJEs808s8JgMaPw7qNcF0UQRAsCFLbAEads4YbDG+KN3rSwcGcumqWO0OpNjlhHgg42O/fHviiPDeW4YX6g1vJjTrlkaRgvfSCxOB9sVW4lzVFEtwdDOIWjiONOHkk0hY1JOMjWmc7DV7GhBVzl+AR2sCCQyARph2xlhgYO3tigPP3MQSB4LefTeNoEcceGkOo+YwSqYzl/IDOaWuZOIC1uz/0+Nle3XpzzFZrhVDjWsQiVicKAGzsEyBg6sCny1fu3En/7iO5We2Wd5VjVTqDiNVBG4UKNkPbfIzTHOsFLGzUcrLmjgNtHJazSdSRYMR21omCrvuQfF32GSW2wuSfXZy/z280oSe3MaSOY4pkcyRMwBOjXgBm2PiXIJFA/idZTzX9hDGWVJwYcg4wWdRJ+8ePuM0wfFkXdtBbRWlvGLOIxMXH1RskiiNQNW2dh2OdRpjWam5U75C19gmukPnfillcMsQn0TW0qSGVY5HEW/iDOikKTjGDtkDNMnOF88NnKYzpkYrFGf6WkYRg/jOfxSvxOzjtjBcW9u1otpdixmZ/D8xE2AZG2ww1EnJz9XfyDI23ypJZLHSjovFt+Jx3riJ7edFjE5bSIAAzaiQCrCTUACSMYxTvzRxRobC4niVZSkTuATsQFJznByMb++K5ZwyRYuAI8xPTQmVFP86iQtDGwPdX8II9DU4lzdccQjeN5lAI1NbxW7vF4MSGGa52+oLpbTgbkb1Kw4sq8jbm45yus8u2nStLePX1NEUa6/wCrCgat/XvRHFI7fELRC0vSHTFvbXSKM5EUjaJc4GCY8Z2ABBFO6tmpFXBWVSpUoSqVWtuJRSMyxyI7IcOFdWKn0IByD96rczW8kllcpDnqtDIseDg6irBcHyOcb+VI8T2mnhLWQjW4LxgLGqq3TC4uRIAM4UZyG/nVfOhIukmud6C9rcOimR7fiTTSxgZYhJVJwO5PR0sB3OBXRBQa2lhN9MscX6iovXlACjJwY0J7u2nLeekEf1UqQpJ4lcmKW5ubYmS3vBqSaJGkEM6p0z1EQFwCQhyBlSpBFKnw75e/72S5tXkW1CrExdcNO409TZt1XXuT3zt64b73i8kHBry4ibE1zczLGR3Vnl6CD2Kqo/NWTwMx2a2sDaAAIy/mB/iOPV28Xn3bPlUMlh9Vagu7fhZ8Z4Ql3EAHKOj64pUwTHIpxkeRwdiv4oFxXidzLNHBeypcdErMYLOB+pIV+hptTaEUN4tOdziveYuvGiWfDlYEKZpMP+p09eCqO+fGzFsE/wBJofy7ftZzXBFrdfJSMH6jwu0qvhVIYFi7rsfEAcE+lMbcDCmeGl2QjPFr+C8ia0mE1s8uOmZYiniB1LpbJVmDAHTnJ8q94tBxDiEKWt9HbpCHVppI5CzTaDkBE0jp5I3yexwMVS5l5hW6tnt7SGWeaQALqheNIznZy8iqAV7jzzQ7gvMV7EokkE88EcStddeMI8b5w/SOkGQIPEQc7DvQLgYQ7S52co1zpZx3FpLYw6ROI1kij0suyEY0n6e3h77EjNBOWrcT2k1pwxWJuHbquUKx2quApRiT4pFRcYXuTnamzi8R61pPHk6ZOm2n+ZJRgn0wGCP/AJa08oWRh49drHhIpraOZkGwL69OsDt/Vn/2pY84STXb+YeSucQ4Ytul4zri2t7BbSPV3k8LM33yWRB6tmjt5x+Ph/Do5rxmARI1fCliW0gYwPVs96WuESNLBwcTs7q00wIY5DFBMYS5JyxXRkd8nB7gUzc58Jmnih6KpIYp0laJ20LIFz4S2CBhiG3BGUqwqARHgnG47qLqRahg6WV1KspwDhlO4OCD9iKlVOVeESwpK85UzXErTSBM6VJCqqqTuQqKoztkgmvKRORyqNrwO3ileWOGNJJPrdUUM33IGTvvVySQKCSQABkknAA8yTWFvcK6h0YMrDIZSCCPUEbGhC9klC4yQMnAyQMn0Hv7UFu9NmZ5hqdriSPTEMeKXSIwFJ7agq5zsugn1rRAvzPEpGYZjswqRjy6zrqkb7rEY1B8uo9D+YuNiG6nnky0dhbq6oP5pZiyjz8kQKNtusxpU1Beb+X3trGSV2H6l5bXEkaZ6UX6i69OfEck5ZjjUdwq9qY27muV8b696shupXZ3Bwiuyxx+YVUBwQD/ADNknFOfI/MHzVquvaeLEcynuGG2r7MN/wB6puka/wCXhbH4OWlA+IPm92PirHFOL9O4jiht2uLiVCSqFVYRoTuWbbGsnAyMkmsLfnO2MxglZrecHBinHTbftg5KtkdsNvVSW8uIuNK1vbfMt8lgr1liIBmOWBYEMc6RjbvVLhnMup+KTXPDJ5Q82hwEimVBFGo0P4vI6myAR4u9SNjBCqPmc1xCZJ7j5czTXEwWE6NOs4CYXDDJ76m3wN+9Ll18QQ0rqLZzbIIxPLJlMLMSqMIyMshBzk42JpOgjhk4PCkNhI9zM8cBuH0aNTuG0IWclSUAGyjA3NXuLNxGaDikpWCEXNylq0e8kjOpVEiR9k0rknVjvq29HCMcprqhx2XVEQKAo2AGAB5AbAfsMUtxzzx8Tv57ePqvDYxALnbUzs4GO5OlWbSMZxjIzmifFONQ2UAe4fYAKPNnYDGFXuST/wA70C+GfNhW4dLqExyXspdZC+rcD9OJlx4MRg4OTkg5wTUcVg7Kmna5zDpG2/h5pjtbSIjg9vCTJGim5EuMZWOLSGPu7zKce59KeMVzzle1mjbhMGkr0ormSbOxUHCIhHuz9v8A8/bbolWis5qlSpUpE5LHxDc/JiPJAnmgt3IODokkRH/dCV/NV+RIwsl8sIAtVuNMAX6QQiiUIOwUSA9ttWumTivCormJoZ0DxtjUpzvggjcbjBAO3pWXD+HxwRrFEipGgwqqMAChIgXLMwS6voHwH6/XUebRyIgDD1AdWU+hWh3PHLDyWvEjGATNHE6jfJaLcj8qqge5NOuivcUIsuCwTB1DruGAYfY71X6csM4ubUgS4w6t9Eq/0t6H0PlRHm7ha8MvRFnFvcangJ2CNnxxfYFgV9A2K01lODoXYXfwyRdRp/zfXwPvZWoefEa8guIVCXMSvDNbTyCIuj6W8Eh8BKuMjOM57Vf4Zy5eS/MLdP0LaeeWdreNh1H1keGSQbBQABpTvk5NJ/HuCCYB1VWkTsGGzjzU+nsfI1TsuYZ7bQba5aKFiUeOXEoifyBV91GxGQatMl1NwudqenOhkJORxxf+Mc58dl0G++HVuGjlssWs0LK6EAtGxXca0J39Mjff8UImZ7Fke+kjmlVpntraAN4pJWZnlbXvtq0gkYA7ZND7TnXis6kK0CJ2E3RYM3uqscfkgVhacMVGaQs0kr/XI51Mfyew9hTXTaRYm6kpumPncHW0jv6D2Flolml+YuiGmxhVH0RD+lB/y3c1X5huTFCsg+qOWJ1wN8q4IxRCSQKCWIAG5J7Cj3JfJ73ksVzOpW1jYSwqdmmYfQ5H8sY7gHdtj2qGIOkeD2WvXOgpKR0Q5BAHJvz911oDzrKpUrTXEKVKlShClSpWu4nVEZ3IVVBZmJwAAMkk+gFCFsrVcXKxqzuwVVBLMxAAA7kk7AUr8D+JdpczdIdSJm/hGZNAmHqhJ39dJwcb4of8Wwfl7bV/A+YXrZ7fS/T1f29XTnPnintYS4NOExzwGlwytXxasIb3hJnQrKsLLMrIQwZQdMgDL/YT/prl/B3nR2iCSXESLqEqIz6V8hIQMbDzz/8ADdrzP8oLuKCM3CXcLsI0GpFk3QsT9OlwTqA3yg9a6L8M+E2acOUWpeSOTIkMmfEwGh/C3btp7dlFNqabS7S7ZWqDqDohqj3x9wR78FyM8aaU6bVdfrI2RGPz3Y9thUteXkD9WU9WXuWIwB6YXtt5Zo5zDwT/AKdciJmjEMxleDGVCDWMR+I4Jw22PSh3EOKxQj9RgD5Dux+wG9ZT2uY7S3+12lNLFURCeV1/PAafL+TfwVyqN/xZIiF3eQ/TGm7H8eQ9zVKwkvL8kWkMnTGNTJpLb9ssTpj23/mPtRq9+HM/DrI3BEsl00oLRwsZE6e5bWSuchQfFnGcU9lO45Kr1HWYmkNYfr2+nr/woHPwea60pKQGlZY4olPhVnIUMx7uVGT6bV9FcPs1hijiT6Y0VFz6KAo/2FfOxsesjXV0FWIQkxKH1EZGdeRjxdsUwR823t4kHQunjEFvGC6f4k5UFteoYcKMAj1Y1rQ0UrQ0EZdm3Zcn1HqMM0rnMN2txfuffHC7nUoFyTx83thb3DABnTxgdtQJVse2oH96O1EoFKlSpQhSgXPPDpbjht1DB/EkiZVHbP8Ab+RkfmjteGhC4fCI54VyoZCACrLnBGxBB7FSCPbFSXhoaMxdWcQkYMQnfpkemkk7ew2pv5r+HkvVe5sGQO51SwSbJI3mysP4bnz8jtmlN5LlDplsbxG/tgaUfho8g10UVVTztHxQLjusOSnnicfh3t4LbBCqKFQBVAwABgCiPJnHntLmO3lmVbR+qY9SgYkY6whcnscuRnHbFDbe0vpzi3sZv/ecdBB/q8Z+wFOXLnw0SNhNestzMPpXTiGPPfQhzk/3tk+mKhr6iB7NDcni3Cko4ZmP1HA58Ub5hvLZrN5pJIhEAcStGJVX+XVjz32rhx4DbQvw90jUQmaRGuJVl6VxGunplk8RBckgDAB0+ldtXkW1BIw5iL9T5cuTDqzqz0+31b47Z8qG3XwvgfK9adYhJ1YoVZRHE+rXlVC5I1ZIViQMnAFc7I1xLS3g532sfeVsg2TPY8LhhLmKNY9ZBbSoUEgaQcDbOAB+KRviDza5f5S1lgbqrIkxVtckONmyA2FyDpGR3z7UwQcK4mJHLXkDKyqqj5UjRjOWA6u7HI7nG3ag3FvhUpJmtp2juWyZZJB1Fmyc+NNgMeRTGPSrUenWNeyik1aTo3SZNwmF4lidA0a6QFOcDTsO1a764S1t2KqAFGERRjLHZVAHmWNHJuTuKocCG2l/uW4ZB/peMkfvRvlr4dSCdLm+dHaPeGGPJjRv6yzAF3HlsAPLNb0tfC1pMfzbbLHjo5S6z9vNMHIvBWtOHW0D/WkY1+zHLMPwSR+KPVKlc6txSpUqUIX/2Q=="/>
          <p:cNvSpPr>
            <a:spLocks noChangeAspect="1" noChangeArrowheads="1"/>
          </p:cNvSpPr>
          <p:nvPr/>
        </p:nvSpPr>
        <p:spPr bwMode="auto">
          <a:xfrm>
            <a:off x="63500" y="-668338"/>
            <a:ext cx="11430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dechionsplace.files.wordpress.com/2009/01/cold_pers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93" y="487680"/>
            <a:ext cx="4038600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80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Luffman, Loni</dc:creator>
  <cp:lastModifiedBy>Luffman, Loni</cp:lastModifiedBy>
  <cp:revision>3</cp:revision>
  <dcterms:created xsi:type="dcterms:W3CDTF">2011-11-01T13:01:35Z</dcterms:created>
  <dcterms:modified xsi:type="dcterms:W3CDTF">2012-10-31T13:28:47Z</dcterms:modified>
</cp:coreProperties>
</file>