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5" r:id="rId3"/>
    <p:sldId id="266" r:id="rId4"/>
    <p:sldId id="267" r:id="rId5"/>
    <p:sldId id="257" r:id="rId6"/>
    <p:sldId id="268" r:id="rId7"/>
    <p:sldId id="269" r:id="rId8"/>
    <p:sldId id="270" r:id="rId9"/>
    <p:sldId id="258" r:id="rId10"/>
    <p:sldId id="271" r:id="rId11"/>
    <p:sldId id="260" r:id="rId12"/>
    <p:sldId id="261" r:id="rId13"/>
    <p:sldId id="262" r:id="rId14"/>
    <p:sldId id="263" r:id="rId15"/>
    <p:sldId id="264"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4AE964-3DEC-4F13-93FE-4B26F00EBD10}" type="doc">
      <dgm:prSet loTypeId="urn:microsoft.com/office/officeart/2005/8/layout/pyramid3" loCatId="pyramid" qsTypeId="urn:microsoft.com/office/officeart/2005/8/quickstyle/simple1" qsCatId="simple" csTypeId="urn:microsoft.com/office/officeart/2005/8/colors/accent1_2" csCatId="accent1" phldr="1"/>
      <dgm:spPr/>
    </dgm:pt>
    <dgm:pt modelId="{33856047-317E-487F-A6DB-6669505D8FE3}" type="pres">
      <dgm:prSet presAssocID="{9B4AE964-3DEC-4F13-93FE-4B26F00EBD10}" presName="Name0" presStyleCnt="0">
        <dgm:presLayoutVars>
          <dgm:dir/>
          <dgm:animLvl val="lvl"/>
          <dgm:resizeHandles val="exact"/>
        </dgm:presLayoutVars>
      </dgm:prSet>
      <dgm:spPr/>
    </dgm:pt>
  </dgm:ptLst>
  <dgm:cxnLst>
    <dgm:cxn modelId="{96E4B3A4-8F7D-4693-AA76-F8AF087D6A63}" type="presOf" srcId="{9B4AE964-3DEC-4F13-93FE-4B26F00EBD10}" destId="{33856047-317E-487F-A6DB-6669505D8FE3}" srcOrd="0"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8A6A8-6753-4C11-9EA1-2E68582381AE}" type="datetimeFigureOut">
              <a:rPr lang="en-US" smtClean="0"/>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D3DD08-9652-428C-B153-2375F74C61CF}" type="slidenum">
              <a:rPr lang="en-US" smtClean="0"/>
              <a:t>‹#›</a:t>
            </a:fld>
            <a:endParaRPr lang="en-US"/>
          </a:p>
        </p:txBody>
      </p:sp>
    </p:spTree>
    <p:extLst>
      <p:ext uri="{BB962C8B-B14F-4D97-AF65-F5344CB8AC3E}">
        <p14:creationId xmlns:p14="http://schemas.microsoft.com/office/powerpoint/2010/main" val="2216879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When you choose a topic, try not to make it too specific to start out. Maybe the assignment is to write something about a person or an event. That's your broad topic. Then you'll want to narrow down and refine your subject. In fact, you may do this several times in the course of brainstorming and researching your paper.</a:t>
            </a:r>
          </a:p>
          <a:p>
            <a:pPr>
              <a:buFont typeface="Arial" panose="020B0604020202020204" pitchFamily="34" charset="0"/>
              <a:buChar char="•"/>
            </a:pPr>
            <a:r>
              <a:rPr lang="en-US" dirty="0" smtClean="0"/>
              <a:t>If you're doing a project on dogs, you probably won't be covering every breed. But finding enough material to appropriately cover the mannerisms of your Chocolate Lab after you feed him at night might be, oh, impossible. Try to find a happy medium of being specific, but leaving room to expand your research. A project on the defining characteristics of Chocolate Labs might be just right.</a:t>
            </a:r>
          </a:p>
          <a:p>
            <a:pPr>
              <a:buFont typeface="Arial" panose="020B0604020202020204" pitchFamily="34" charset="0"/>
              <a:buChar char="•"/>
            </a:pPr>
            <a:r>
              <a:rPr lang="en-US" dirty="0" smtClean="0"/>
              <a:t>Deciding what to leave out is as important as the topic you're covering. If you're brainstorming about weather, you're probably not going to cover all the different climate types, every weather-measuring tool, and the average rainfall for all the states. As you brainstorm and research your topic, figure out the specific areas you'll cover and what topics fall outside the scope.</a:t>
            </a:r>
          </a:p>
          <a:p>
            <a:endParaRPr lang="en-US" dirty="0"/>
          </a:p>
        </p:txBody>
      </p:sp>
      <p:sp>
        <p:nvSpPr>
          <p:cNvPr id="4" name="Slide Number Placeholder 3"/>
          <p:cNvSpPr>
            <a:spLocks noGrp="1"/>
          </p:cNvSpPr>
          <p:nvPr>
            <p:ph type="sldNum" sz="quarter" idx="10"/>
          </p:nvPr>
        </p:nvSpPr>
        <p:spPr/>
        <p:txBody>
          <a:bodyPr/>
          <a:lstStyle/>
          <a:p>
            <a:fld id="{14D3DD08-9652-428C-B153-2375F74C61CF}" type="slidenum">
              <a:rPr lang="en-US" smtClean="0"/>
              <a:t>9</a:t>
            </a:fld>
            <a:endParaRPr lang="en-US"/>
          </a:p>
        </p:txBody>
      </p:sp>
    </p:spTree>
    <p:extLst>
      <p:ext uri="{BB962C8B-B14F-4D97-AF65-F5344CB8AC3E}">
        <p14:creationId xmlns:p14="http://schemas.microsoft.com/office/powerpoint/2010/main" val="1820469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D597DA-C889-48F7-84B3-2CB230F49978}"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597DA-C889-48F7-84B3-2CB230F49978}"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597DA-C889-48F7-84B3-2CB230F49978}"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D597DA-C889-48F7-84B3-2CB230F49978}"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DD597DA-C889-48F7-84B3-2CB230F49978}" type="datetimeFigureOut">
              <a:rPr lang="en-US" smtClean="0"/>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D597DA-C889-48F7-84B3-2CB230F49978}"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3D289-3D36-480F-B8B0-13E5CA13009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D597DA-C889-48F7-84B3-2CB230F49978}" type="datetimeFigureOut">
              <a:rPr lang="en-US" smtClean="0"/>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D597DA-C889-48F7-84B3-2CB230F49978}" type="datetimeFigureOut">
              <a:rPr lang="en-US" smtClean="0"/>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597DA-C889-48F7-84B3-2CB230F49978}" type="datetimeFigureOut">
              <a:rPr lang="en-US" smtClean="0"/>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DD597DA-C889-48F7-84B3-2CB230F49978}" type="datetimeFigureOut">
              <a:rPr lang="en-US" smtClean="0"/>
              <a:t>11/12/2014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B23D289-3D36-480F-B8B0-13E5CA1300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597DA-C889-48F7-84B3-2CB230F49978}" type="datetimeFigureOut">
              <a:rPr lang="en-US" smtClean="0"/>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3D289-3D36-480F-B8B0-13E5CA1300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DD597DA-C889-48F7-84B3-2CB230F49978}" type="datetimeFigureOut">
              <a:rPr lang="en-US" smtClean="0"/>
              <a:t>11/12/2014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B23D289-3D36-480F-B8B0-13E5CA1300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Plenty%20of%20Project%20Ideas.docx" TargetMode="External"/><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file:///\\UsersS\Home$\Thacker_Susan\IEP%20Projects\IEP%20Project%20Scoring%20Guid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file:///\\Resources\Resources$\Teachers\Thacker_Susan\IEP%20Ideas\Iep%20Topics%20Updated%20Ian%20And%20Gage.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file:///\\UsersS\Home$\Thacker_Susan\IEP%20Projects\decision%20making%20matrix.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solidFill>
                  <a:schemeClr val="accent2">
                    <a:lumMod val="75000"/>
                  </a:schemeClr>
                </a:solidFill>
                <a:latin typeface="Baskerville Old Face" panose="02020602080505020303" pitchFamily="18" charset="0"/>
              </a:rPr>
              <a:t>P</a:t>
            </a:r>
            <a:r>
              <a:rPr lang="en-US" dirty="0" smtClean="0"/>
              <a:t>lanning The </a:t>
            </a:r>
            <a:r>
              <a:rPr lang="en-US" sz="7200" dirty="0" smtClean="0">
                <a:solidFill>
                  <a:schemeClr val="accent2">
                    <a:lumMod val="75000"/>
                  </a:schemeClr>
                </a:solidFill>
                <a:latin typeface="Baskerville Old Face" panose="02020602080505020303" pitchFamily="18" charset="0"/>
              </a:rPr>
              <a:t>P</a:t>
            </a:r>
            <a:r>
              <a:rPr lang="en-US" dirty="0" smtClean="0"/>
              <a:t>ERFECT </a:t>
            </a:r>
            <a:r>
              <a:rPr lang="en-US" sz="7200" dirty="0" smtClean="0">
                <a:solidFill>
                  <a:schemeClr val="accent2">
                    <a:lumMod val="75000"/>
                  </a:schemeClr>
                </a:solidFill>
                <a:latin typeface="Baskerville Old Face" panose="02020602080505020303" pitchFamily="18" charset="0"/>
              </a:rPr>
              <a:t>P</a:t>
            </a:r>
            <a:r>
              <a:rPr lang="en-US" dirty="0" smtClean="0"/>
              <a:t>ROJECT</a:t>
            </a:r>
            <a:endParaRPr lang="en-US" dirty="0"/>
          </a:p>
        </p:txBody>
      </p:sp>
      <p:sp>
        <p:nvSpPr>
          <p:cNvPr id="3" name="Subtitle 2"/>
          <p:cNvSpPr>
            <a:spLocks noGrp="1"/>
          </p:cNvSpPr>
          <p:nvPr>
            <p:ph type="subTitle" idx="1"/>
          </p:nvPr>
        </p:nvSpPr>
        <p:spPr/>
        <p:txBody>
          <a:bodyPr/>
          <a:lstStyle/>
          <a:p>
            <a:endParaRPr lang="en-US" dirty="0"/>
          </a:p>
          <a:p>
            <a:endParaRPr lang="en-US" dirty="0"/>
          </a:p>
        </p:txBody>
      </p:sp>
      <p:pic>
        <p:nvPicPr>
          <p:cNvPr id="1029" name="Picture 5" descr="C:\Users\sthacker\AppData\Local\Microsoft\Windows\Temporary Internet Files\Content.IE5\NT5LCX9W\MC9000788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3270142"/>
            <a:ext cx="520930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523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chemeClr val="accent2">
                    <a:lumMod val="75000"/>
                  </a:schemeClr>
                </a:solidFill>
                <a:latin typeface="Baskerville Old Face" panose="02020602080505020303" pitchFamily="18" charset="0"/>
              </a:rPr>
              <a:t>P</a:t>
            </a:r>
            <a:r>
              <a:rPr lang="en-US" dirty="0" smtClean="0"/>
              <a:t>lan</a:t>
            </a:r>
            <a:endParaRPr lang="en-US" dirty="0"/>
          </a:p>
        </p:txBody>
      </p:sp>
      <p:sp>
        <p:nvSpPr>
          <p:cNvPr id="3" name="Content Placeholder 2"/>
          <p:cNvSpPr>
            <a:spLocks noGrp="1"/>
          </p:cNvSpPr>
          <p:nvPr>
            <p:ph idx="1"/>
          </p:nvPr>
        </p:nvSpPr>
        <p:spPr/>
        <p:txBody>
          <a:bodyPr/>
          <a:lstStyle/>
          <a:p>
            <a:r>
              <a:rPr lang="en-US" dirty="0" smtClean="0"/>
              <a:t>Use Inspiration software to create a web of questions you have about your topic.</a:t>
            </a:r>
          </a:p>
          <a:p>
            <a:endParaRPr lang="en-US" dirty="0"/>
          </a:p>
          <a:p>
            <a:r>
              <a:rPr lang="en-US" dirty="0" smtClean="0"/>
              <a:t>You should record 15-20 questions –more is certainly ok!</a:t>
            </a:r>
          </a:p>
          <a:p>
            <a:endParaRPr lang="en-US" dirty="0"/>
          </a:p>
          <a:p>
            <a:r>
              <a:rPr lang="en-US" dirty="0" smtClean="0"/>
              <a:t>It’s also ok to add and sometimes delete questions as you research.  As you learn new information, new questions often pop up.</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336566"/>
            <a:ext cx="3614315" cy="2747962"/>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39627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smtClean="0">
                <a:solidFill>
                  <a:schemeClr val="accent2">
                    <a:lumMod val="75000"/>
                  </a:schemeClr>
                </a:solidFill>
                <a:latin typeface="Baskerville Old Face" panose="02020602080505020303" pitchFamily="18" charset="0"/>
              </a:rPr>
              <a:t>P</a:t>
            </a:r>
            <a:r>
              <a:rPr lang="en-US" b="1" dirty="0" smtClean="0"/>
              <a:t>roceed to take notes</a:t>
            </a:r>
            <a:endParaRPr lang="en-US" dirty="0"/>
          </a:p>
        </p:txBody>
      </p:sp>
      <p:sp>
        <p:nvSpPr>
          <p:cNvPr id="3" name="Content Placeholder 2"/>
          <p:cNvSpPr>
            <a:spLocks noGrp="1"/>
          </p:cNvSpPr>
          <p:nvPr>
            <p:ph idx="1"/>
          </p:nvPr>
        </p:nvSpPr>
        <p:spPr>
          <a:xfrm>
            <a:off x="822960" y="1100628"/>
            <a:ext cx="4892040" cy="4233372"/>
          </a:xfrm>
        </p:spPr>
        <p:txBody>
          <a:bodyPr>
            <a:normAutofit fontScale="92500" lnSpcReduction="20000"/>
          </a:bodyPr>
          <a:lstStyle/>
          <a:p>
            <a:pPr marL="0" indent="0"/>
            <a:r>
              <a:rPr lang="en-US" sz="2400" dirty="0" smtClean="0"/>
              <a:t>No</a:t>
            </a:r>
            <a:r>
              <a:rPr lang="en-US" dirty="0" smtClean="0"/>
              <a:t> </a:t>
            </a:r>
            <a:r>
              <a:rPr lang="en-US" sz="7200" dirty="0" smtClean="0">
                <a:solidFill>
                  <a:schemeClr val="accent2">
                    <a:lumMod val="75000"/>
                  </a:schemeClr>
                </a:solidFill>
                <a:latin typeface="Baskerville Old Face" panose="02020602080505020303" pitchFamily="18" charset="0"/>
              </a:rPr>
              <a:t>P</a:t>
            </a:r>
            <a:r>
              <a:rPr lang="en-US" sz="2600" dirty="0" smtClean="0"/>
              <a:t>lagiarism allowed!</a:t>
            </a:r>
          </a:p>
          <a:p>
            <a:endParaRPr lang="en-US" dirty="0" smtClean="0"/>
          </a:p>
          <a:p>
            <a:pPr marL="0" indent="0"/>
            <a:r>
              <a:rPr lang="en-US" sz="7200" dirty="0" smtClean="0">
                <a:solidFill>
                  <a:schemeClr val="accent2">
                    <a:lumMod val="75000"/>
                  </a:schemeClr>
                </a:solidFill>
                <a:latin typeface="Baskerville Old Face" panose="02020602080505020303" pitchFamily="18" charset="0"/>
              </a:rPr>
              <a:t>P</a:t>
            </a:r>
            <a:r>
              <a:rPr lang="en-US" sz="2600" dirty="0" smtClean="0"/>
              <a:t>araphrase instead!</a:t>
            </a:r>
          </a:p>
          <a:p>
            <a:endParaRPr lang="en-US" dirty="0"/>
          </a:p>
          <a:p>
            <a:r>
              <a:rPr lang="en-US" sz="2400" dirty="0" smtClean="0"/>
              <a:t>Understand what you are reading/writing!</a:t>
            </a:r>
          </a:p>
          <a:p>
            <a:endParaRPr lang="en-US" dirty="0"/>
          </a:p>
          <a:p>
            <a:r>
              <a:rPr lang="en-US" sz="2400" dirty="0" smtClean="0"/>
              <a:t>Digital or hand-written---choose what works best for you!</a:t>
            </a:r>
            <a:endParaRPr lang="en-US" sz="2400" dirty="0"/>
          </a:p>
        </p:txBody>
      </p:sp>
      <p:pic>
        <p:nvPicPr>
          <p:cNvPr id="2050" name="Picture 2" descr="C:\Users\sthacker\AppData\Local\Microsoft\Windows\Temporary Internet Files\Content.IE5\NT5LCX9W\MC900213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914400"/>
            <a:ext cx="3554730" cy="3997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375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thacker\AppData\Local\Microsoft\Windows\Temporary Internet Files\Content.IE5\VMKZPA8Y\MC9000889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1970868"/>
            <a:ext cx="3524403" cy="45254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z="7200" dirty="0" smtClean="0">
                <a:solidFill>
                  <a:schemeClr val="accent2">
                    <a:lumMod val="75000"/>
                  </a:schemeClr>
                </a:solidFill>
                <a:latin typeface="Baskerville Old Face" panose="02020602080505020303" pitchFamily="18" charset="0"/>
              </a:rPr>
              <a:t>P</a:t>
            </a:r>
            <a:r>
              <a:rPr lang="en-US" dirty="0" smtClean="0"/>
              <a:t>repare your </a:t>
            </a:r>
            <a:r>
              <a:rPr lang="en-US" sz="7200" dirty="0" smtClean="0">
                <a:solidFill>
                  <a:schemeClr val="accent2">
                    <a:lumMod val="75000"/>
                  </a:schemeClr>
                </a:solidFill>
                <a:latin typeface="Baskerville Old Face" panose="02020602080505020303" pitchFamily="18" charset="0"/>
              </a:rPr>
              <a:t>p</a:t>
            </a:r>
            <a:r>
              <a:rPr lang="en-US" dirty="0" smtClean="0"/>
              <a:t>resentation</a:t>
            </a:r>
            <a:endParaRPr lang="en-US" dirty="0"/>
          </a:p>
        </p:txBody>
      </p:sp>
      <p:sp>
        <p:nvSpPr>
          <p:cNvPr id="3" name="Content Placeholder 2"/>
          <p:cNvSpPr>
            <a:spLocks noGrp="1"/>
          </p:cNvSpPr>
          <p:nvPr>
            <p:ph idx="1"/>
          </p:nvPr>
        </p:nvSpPr>
        <p:spPr>
          <a:xfrm>
            <a:off x="389177" y="1143000"/>
            <a:ext cx="5196840" cy="4080972"/>
          </a:xfrm>
        </p:spPr>
        <p:txBody>
          <a:bodyPr>
            <a:normAutofit fontScale="92500" lnSpcReduction="10000"/>
          </a:bodyPr>
          <a:lstStyle/>
          <a:p>
            <a:pPr>
              <a:buFont typeface="Arial" panose="020B0604020202020204" pitchFamily="34" charset="0"/>
              <a:buChar char="•"/>
            </a:pPr>
            <a:r>
              <a:rPr lang="en-US" sz="2400" dirty="0" smtClean="0"/>
              <a:t>What form will it take?  Mrs. Thacker has resources to help you select a format that will be unique. </a:t>
            </a:r>
          </a:p>
          <a:p>
            <a:pPr marL="0" indent="0"/>
            <a:endParaRPr lang="en-US" sz="2400" dirty="0" smtClean="0"/>
          </a:p>
          <a:p>
            <a:pPr>
              <a:buFont typeface="Arial" panose="020B0604020202020204" pitchFamily="34" charset="0"/>
              <a:buChar char="•"/>
            </a:pPr>
            <a:r>
              <a:rPr lang="en-US" sz="2400" dirty="0" smtClean="0"/>
              <a:t>Look through </a:t>
            </a:r>
            <a:r>
              <a:rPr lang="en-US" sz="2400" dirty="0" smtClean="0">
                <a:hlinkClick r:id="rId3" action="ppaction://hlinkfile"/>
              </a:rPr>
              <a:t>Plenty of Project Ideas </a:t>
            </a:r>
            <a:r>
              <a:rPr lang="en-US" sz="2400" dirty="0" smtClean="0"/>
              <a:t>to get an idea of the possibilities!</a:t>
            </a:r>
          </a:p>
          <a:p>
            <a:pPr marL="0" indent="0"/>
            <a:endParaRPr lang="en-US" sz="2400" dirty="0" smtClean="0"/>
          </a:p>
          <a:p>
            <a:pPr>
              <a:buFont typeface="Arial" panose="020B0604020202020204" pitchFamily="34" charset="0"/>
              <a:buChar char="•"/>
            </a:pPr>
            <a:r>
              <a:rPr lang="en-US" sz="2400" dirty="0"/>
              <a:t>How will you engage your audience?</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What materials/props will you need to create?</a:t>
            </a:r>
          </a:p>
        </p:txBody>
      </p:sp>
    </p:spTree>
    <p:extLst>
      <p:ext uri="{BB962C8B-B14F-4D97-AF65-F5344CB8AC3E}">
        <p14:creationId xmlns:p14="http://schemas.microsoft.com/office/powerpoint/2010/main" val="1116315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chemeClr val="accent2">
                    <a:lumMod val="75000"/>
                  </a:schemeClr>
                </a:solidFill>
                <a:latin typeface="Baskerville Old Face" panose="02020602080505020303" pitchFamily="18" charset="0"/>
              </a:rPr>
              <a:t>P</a:t>
            </a:r>
            <a:r>
              <a:rPr lang="en-US" dirty="0" smtClean="0"/>
              <a:t>roofread/</a:t>
            </a:r>
            <a:r>
              <a:rPr lang="en-US" sz="7200" dirty="0" smtClean="0">
                <a:solidFill>
                  <a:schemeClr val="accent2">
                    <a:lumMod val="75000"/>
                  </a:schemeClr>
                </a:solidFill>
                <a:latin typeface="Baskerville Old Face" panose="02020602080505020303" pitchFamily="18" charset="0"/>
              </a:rPr>
              <a:t>p</a:t>
            </a:r>
            <a:r>
              <a:rPr lang="en-US" dirty="0" smtClean="0"/>
              <a:t>ractice</a:t>
            </a:r>
            <a:endParaRPr lang="en-US" dirty="0"/>
          </a:p>
        </p:txBody>
      </p:sp>
      <p:sp>
        <p:nvSpPr>
          <p:cNvPr id="3" name="Content Placeholder 2"/>
          <p:cNvSpPr>
            <a:spLocks noGrp="1"/>
          </p:cNvSpPr>
          <p:nvPr>
            <p:ph idx="1"/>
          </p:nvPr>
        </p:nvSpPr>
        <p:spPr>
          <a:xfrm>
            <a:off x="838200" y="1447800"/>
            <a:ext cx="7520940" cy="3579849"/>
          </a:xfrm>
        </p:spPr>
        <p:txBody>
          <a:bodyPr>
            <a:normAutofit/>
          </a:bodyPr>
          <a:lstStyle/>
          <a:p>
            <a:pPr>
              <a:buFont typeface="Arial" panose="020B0604020202020204" pitchFamily="34" charset="0"/>
              <a:buChar char="•"/>
            </a:pPr>
            <a:r>
              <a:rPr lang="en-US" sz="2400" dirty="0" smtClean="0"/>
              <a:t>If your presentation contains written material, proofread it carefully.  You can ask a classmate to help you with this step.</a:t>
            </a:r>
          </a:p>
          <a:p>
            <a:pPr>
              <a:buFont typeface="Arial" panose="020B0604020202020204" pitchFamily="34" charset="0"/>
              <a:buChar char="•"/>
            </a:pPr>
            <a:r>
              <a:rPr lang="en-US" sz="2400" dirty="0" smtClean="0"/>
              <a:t>Practice, practice, practice the oral portion of your presentation.  You  (probably) don’t need to memorize it, but you must be well-prepared.</a:t>
            </a:r>
            <a:endParaRPr lang="en-US" sz="2400" dirty="0"/>
          </a:p>
        </p:txBody>
      </p:sp>
      <p:pic>
        <p:nvPicPr>
          <p:cNvPr id="4099" name="Picture 3" descr="C:\Users\sthacker\AppData\Local\Microsoft\Windows\Temporary Internet Files\Content.IE5\WYM2XCY6\MC9003043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3810000"/>
            <a:ext cx="3727399" cy="2760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405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chemeClr val="accent2">
                    <a:lumMod val="75000"/>
                  </a:schemeClr>
                </a:solidFill>
                <a:latin typeface="Baskerville Old Face" panose="02020602080505020303" pitchFamily="18" charset="0"/>
              </a:rPr>
              <a:t>P</a:t>
            </a:r>
            <a:r>
              <a:rPr lang="en-US" dirty="0" smtClean="0"/>
              <a:t>resent</a:t>
            </a:r>
            <a:endParaRPr lang="en-US" dirty="0"/>
          </a:p>
        </p:txBody>
      </p:sp>
      <p:sp>
        <p:nvSpPr>
          <p:cNvPr id="3" name="Content Placeholder 2"/>
          <p:cNvSpPr>
            <a:spLocks noGrp="1"/>
          </p:cNvSpPr>
          <p:nvPr>
            <p:ph idx="1"/>
          </p:nvPr>
        </p:nvSpPr>
        <p:spPr>
          <a:xfrm>
            <a:off x="533400" y="1219200"/>
            <a:ext cx="5334000" cy="4191000"/>
          </a:xfrm>
        </p:spPr>
        <p:txBody>
          <a:bodyPr>
            <a:normAutofit/>
          </a:bodyPr>
          <a:lstStyle/>
          <a:p>
            <a:r>
              <a:rPr lang="en-US" sz="2400" dirty="0" smtClean="0"/>
              <a:t>After all the hard work you’ve put into your presentation, this will be the easy part.</a:t>
            </a:r>
          </a:p>
          <a:p>
            <a:endParaRPr lang="en-US" sz="2400" dirty="0"/>
          </a:p>
          <a:p>
            <a:r>
              <a:rPr lang="en-US" sz="2400" dirty="0" smtClean="0"/>
              <a:t>Relax and enjoy sharing your research with your classmates.</a:t>
            </a:r>
          </a:p>
          <a:p>
            <a:endParaRPr lang="en-US" sz="2400" dirty="0"/>
          </a:p>
          <a:p>
            <a:r>
              <a:rPr lang="en-US" sz="2400" dirty="0" smtClean="0"/>
              <a:t>Evaluate your presentation using the </a:t>
            </a:r>
            <a:r>
              <a:rPr lang="en-US" sz="2400" dirty="0" smtClean="0">
                <a:hlinkClick r:id="rId2" action="ppaction://hlinkfile"/>
              </a:rPr>
              <a:t>IEP Scoring Guide</a:t>
            </a:r>
            <a:endParaRPr lang="en-US" sz="2400" dirty="0"/>
          </a:p>
        </p:txBody>
      </p:sp>
      <p:pic>
        <p:nvPicPr>
          <p:cNvPr id="5124" name="Picture 4" descr="C:\Users\sthacker\AppData\Local\Microsoft\Windows\Temporary Internet Files\Content.IE5\S0MSKN67\MC9000890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540396"/>
            <a:ext cx="2867253" cy="3926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186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845338"/>
            <a:ext cx="4572000" cy="1631216"/>
          </a:xfrm>
          <a:prstGeom prst="rect">
            <a:avLst/>
          </a:prstGeom>
        </p:spPr>
        <p:txBody>
          <a:bodyPr>
            <a:spAutoFit/>
          </a:bodyPr>
          <a:lstStyle/>
          <a:p>
            <a:r>
              <a:rPr lang="en-US" sz="2800" dirty="0" smtClean="0">
                <a:latin typeface="+mj-lt"/>
              </a:rPr>
              <a:t>You can be </a:t>
            </a:r>
            <a:r>
              <a:rPr lang="en-US" sz="7200" dirty="0" smtClean="0">
                <a:solidFill>
                  <a:schemeClr val="accent2">
                    <a:lumMod val="75000"/>
                  </a:schemeClr>
                </a:solidFill>
                <a:latin typeface="Baskerville Old Face" panose="02020602080505020303" pitchFamily="18" charset="0"/>
              </a:rPr>
              <a:t>P</a:t>
            </a:r>
            <a:r>
              <a:rPr lang="en-US" sz="2800" dirty="0" smtClean="0">
                <a:latin typeface="+mj-lt"/>
              </a:rPr>
              <a:t>roud of all that you’ve accomplished!</a:t>
            </a:r>
            <a:endParaRPr lang="en-US" sz="2800" dirty="0">
              <a:latin typeface="+mj-lt"/>
            </a:endParaRPr>
          </a:p>
        </p:txBody>
      </p:sp>
      <p:pic>
        <p:nvPicPr>
          <p:cNvPr id="6148" name="Picture 4" descr="C:\Users\sthacker\AppData\Local\Microsoft\Windows\Temporary Internet Files\Content.IE5\S0MSKN67\MC9000787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2383" y="228600"/>
            <a:ext cx="2712985" cy="4002687"/>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C:\Users\sthacker\AppData\Local\Microsoft\Windows\Temporary Internet Files\Content.IE5\NT5LCX9W\MC9000786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2438400"/>
            <a:ext cx="3212327" cy="3935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966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dirty="0" smtClean="0">
                <a:solidFill>
                  <a:schemeClr val="accent2">
                    <a:lumMod val="75000"/>
                  </a:schemeClr>
                </a:solidFill>
                <a:latin typeface="Bookman Old Style" panose="02050604050505020204" pitchFamily="18" charset="0"/>
              </a:rPr>
              <a:t>P</a:t>
            </a:r>
            <a:r>
              <a:rPr lang="en-US" dirty="0" smtClean="0"/>
              <a:t>ublished in 2014 by Mrs. Thacker</a:t>
            </a:r>
            <a:br>
              <a:rPr lang="en-US" dirty="0" smtClean="0"/>
            </a:br>
            <a:r>
              <a:rPr lang="en-US" dirty="0" smtClean="0"/>
              <a:t>with thanks to:</a:t>
            </a:r>
            <a:endParaRPr lang="en-US" dirty="0"/>
          </a:p>
        </p:txBody>
      </p:sp>
      <p:sp>
        <p:nvSpPr>
          <p:cNvPr id="3" name="Title 1"/>
          <p:cNvSpPr txBox="1">
            <a:spLocks/>
          </p:cNvSpPr>
          <p:nvPr/>
        </p:nvSpPr>
        <p:spPr>
          <a:xfrm>
            <a:off x="838200" y="2362200"/>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7200" dirty="0" smtClean="0">
                <a:solidFill>
                  <a:schemeClr val="accent2">
                    <a:lumMod val="75000"/>
                  </a:schemeClr>
                </a:solidFill>
                <a:latin typeface="Bookman Old Style" panose="02050604050505020204" pitchFamily="18" charset="0"/>
              </a:rPr>
              <a:t>P</a:t>
            </a:r>
            <a:r>
              <a:rPr lang="en-US" dirty="0" smtClean="0"/>
              <a:t>retty awesome 5</a:t>
            </a:r>
            <a:r>
              <a:rPr lang="en-US" baseline="30000" dirty="0" smtClean="0"/>
              <a:t>th</a:t>
            </a:r>
            <a:r>
              <a:rPr lang="en-US" dirty="0" smtClean="0"/>
              <a:t> grade students:</a:t>
            </a:r>
          </a:p>
          <a:p>
            <a:pPr algn="ctr"/>
            <a:r>
              <a:rPr lang="en-US" dirty="0"/>
              <a:t>	</a:t>
            </a:r>
            <a:r>
              <a:rPr lang="en-US" dirty="0" smtClean="0"/>
              <a:t>Jack, </a:t>
            </a:r>
            <a:r>
              <a:rPr lang="en-US" dirty="0" err="1" smtClean="0"/>
              <a:t>tyler</a:t>
            </a:r>
            <a:r>
              <a:rPr lang="en-US" dirty="0" smtClean="0"/>
              <a:t>, </a:t>
            </a:r>
            <a:r>
              <a:rPr lang="en-US" dirty="0" err="1" smtClean="0"/>
              <a:t>holden</a:t>
            </a:r>
            <a:r>
              <a:rPr lang="en-US" dirty="0" smtClean="0"/>
              <a:t>, </a:t>
            </a:r>
            <a:r>
              <a:rPr lang="en-US" dirty="0" err="1" smtClean="0"/>
              <a:t>julianne</a:t>
            </a:r>
            <a:r>
              <a:rPr lang="en-US" dirty="0" smtClean="0"/>
              <a:t>, trey, Tyler, </a:t>
            </a:r>
            <a:r>
              <a:rPr lang="en-US" dirty="0" err="1" smtClean="0"/>
              <a:t>Anusha</a:t>
            </a:r>
            <a:r>
              <a:rPr lang="en-US" dirty="0" smtClean="0"/>
              <a:t>, Elizabeth, Ian, </a:t>
            </a:r>
          </a:p>
          <a:p>
            <a:pPr algn="ctr"/>
            <a:r>
              <a:rPr lang="en-US" dirty="0" smtClean="0"/>
              <a:t>Sabrina, and Lola</a:t>
            </a:r>
          </a:p>
        </p:txBody>
      </p:sp>
    </p:spTree>
    <p:extLst>
      <p:ext uri="{BB962C8B-B14F-4D97-AF65-F5344CB8AC3E}">
        <p14:creationId xmlns:p14="http://schemas.microsoft.com/office/powerpoint/2010/main" val="380327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solidFill>
                  <a:schemeClr val="accent2">
                    <a:lumMod val="75000"/>
                  </a:schemeClr>
                </a:solidFill>
                <a:latin typeface="Baskerville Old Face" panose="02020602080505020303" pitchFamily="18" charset="0"/>
              </a:rPr>
              <a:t>P</a:t>
            </a:r>
            <a:r>
              <a:rPr lang="en-US" dirty="0" smtClean="0"/>
              <a:t>revent a</a:t>
            </a:r>
            <a:endParaRPr lang="en-US" dirty="0"/>
          </a:p>
        </p:txBody>
      </p:sp>
      <p:sp>
        <p:nvSpPr>
          <p:cNvPr id="3" name="Content Placeholder 2"/>
          <p:cNvSpPr>
            <a:spLocks noGrp="1"/>
          </p:cNvSpPr>
          <p:nvPr>
            <p:ph idx="1"/>
          </p:nvPr>
        </p:nvSpPr>
        <p:spPr>
          <a:xfrm>
            <a:off x="469669" y="1808019"/>
            <a:ext cx="2209800" cy="575772"/>
          </a:xfrm>
        </p:spPr>
        <p:txBody>
          <a:bodyPr>
            <a:noAutofit/>
          </a:bodyPr>
          <a:lstStyle/>
          <a:p>
            <a:r>
              <a:rPr lang="en-US" sz="3200" dirty="0" smtClean="0"/>
              <a:t>painful</a:t>
            </a:r>
            <a:endParaRPr lang="en-US" sz="3200" dirty="0"/>
          </a:p>
        </p:txBody>
      </p:sp>
      <p:sp>
        <p:nvSpPr>
          <p:cNvPr id="4" name="Content Placeholder 2"/>
          <p:cNvSpPr txBox="1">
            <a:spLocks/>
          </p:cNvSpPr>
          <p:nvPr/>
        </p:nvSpPr>
        <p:spPr>
          <a:xfrm>
            <a:off x="4267200" y="1253029"/>
            <a:ext cx="2209800" cy="57577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poor</a:t>
            </a:r>
            <a:endParaRPr lang="en-US" sz="3200" dirty="0"/>
          </a:p>
        </p:txBody>
      </p:sp>
      <p:sp>
        <p:nvSpPr>
          <p:cNvPr id="5" name="Content Placeholder 2"/>
          <p:cNvSpPr txBox="1">
            <a:spLocks/>
          </p:cNvSpPr>
          <p:nvPr/>
        </p:nvSpPr>
        <p:spPr>
          <a:xfrm>
            <a:off x="3150524" y="2224463"/>
            <a:ext cx="2209800" cy="57577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puzzling</a:t>
            </a:r>
            <a:endParaRPr lang="en-US" sz="3200" dirty="0"/>
          </a:p>
        </p:txBody>
      </p:sp>
      <p:sp>
        <p:nvSpPr>
          <p:cNvPr id="6" name="Content Placeholder 2"/>
          <p:cNvSpPr txBox="1">
            <a:spLocks/>
          </p:cNvSpPr>
          <p:nvPr/>
        </p:nvSpPr>
        <p:spPr>
          <a:xfrm>
            <a:off x="1371600" y="3200400"/>
            <a:ext cx="2209800" cy="57577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panicky</a:t>
            </a:r>
            <a:endParaRPr lang="en-US" sz="3200" dirty="0"/>
          </a:p>
        </p:txBody>
      </p:sp>
      <p:sp>
        <p:nvSpPr>
          <p:cNvPr id="7" name="Content Placeholder 2"/>
          <p:cNvSpPr txBox="1">
            <a:spLocks/>
          </p:cNvSpPr>
          <p:nvPr/>
        </p:nvSpPr>
        <p:spPr>
          <a:xfrm>
            <a:off x="5196840" y="3482167"/>
            <a:ext cx="3691783" cy="57577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pointless</a:t>
            </a:r>
            <a:endParaRPr lang="en-US" sz="3200" dirty="0"/>
          </a:p>
        </p:txBody>
      </p:sp>
      <p:sp>
        <p:nvSpPr>
          <p:cNvPr id="8" name="Content Placeholder 2"/>
          <p:cNvSpPr txBox="1">
            <a:spLocks/>
          </p:cNvSpPr>
          <p:nvPr/>
        </p:nvSpPr>
        <p:spPr>
          <a:xfrm>
            <a:off x="4255424" y="4419600"/>
            <a:ext cx="2998816" cy="57577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EXPERIENCE</a:t>
            </a:r>
            <a:endParaRPr lang="en-US" sz="3200" dirty="0"/>
          </a:p>
        </p:txBody>
      </p:sp>
    </p:spTree>
    <p:extLst>
      <p:ext uri="{BB962C8B-B14F-4D97-AF65-F5344CB8AC3E}">
        <p14:creationId xmlns:p14="http://schemas.microsoft.com/office/powerpoint/2010/main" val="335078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down)">
                                      <p:cBhvr>
                                        <p:cTn id="61" dur="580">
                                          <p:stCondLst>
                                            <p:cond delay="0"/>
                                          </p:stCondLst>
                                        </p:cTn>
                                        <p:tgtEl>
                                          <p:spTgt spid="4"/>
                                        </p:tgtEl>
                                      </p:cBhvr>
                                    </p:animEffect>
                                    <p:anim calcmode="lin" valueType="num">
                                      <p:cBhvr>
                                        <p:cTn id="6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gtEl>
                                      </p:cBhvr>
                                      <p:to x="100000" y="60000"/>
                                    </p:animScale>
                                    <p:animScale>
                                      <p:cBhvr>
                                        <p:cTn id="68" dur="166" decel="50000">
                                          <p:stCondLst>
                                            <p:cond delay="676"/>
                                          </p:stCondLst>
                                        </p:cTn>
                                        <p:tgtEl>
                                          <p:spTgt spid="4"/>
                                        </p:tgtEl>
                                      </p:cBhvr>
                                      <p:to x="100000" y="100000"/>
                                    </p:animScale>
                                    <p:animScale>
                                      <p:cBhvr>
                                        <p:cTn id="69" dur="26">
                                          <p:stCondLst>
                                            <p:cond delay="1312"/>
                                          </p:stCondLst>
                                        </p:cTn>
                                        <p:tgtEl>
                                          <p:spTgt spid="4"/>
                                        </p:tgtEl>
                                      </p:cBhvr>
                                      <p:to x="100000" y="80000"/>
                                    </p:animScale>
                                    <p:animScale>
                                      <p:cBhvr>
                                        <p:cTn id="70" dur="166" decel="50000">
                                          <p:stCondLst>
                                            <p:cond delay="1338"/>
                                          </p:stCondLst>
                                        </p:cTn>
                                        <p:tgtEl>
                                          <p:spTgt spid="4"/>
                                        </p:tgtEl>
                                      </p:cBhvr>
                                      <p:to x="100000" y="100000"/>
                                    </p:animScale>
                                    <p:animScale>
                                      <p:cBhvr>
                                        <p:cTn id="71" dur="26">
                                          <p:stCondLst>
                                            <p:cond delay="1642"/>
                                          </p:stCondLst>
                                        </p:cTn>
                                        <p:tgtEl>
                                          <p:spTgt spid="4"/>
                                        </p:tgtEl>
                                      </p:cBhvr>
                                      <p:to x="100000" y="90000"/>
                                    </p:animScale>
                                    <p:animScale>
                                      <p:cBhvr>
                                        <p:cTn id="72" dur="166" decel="50000">
                                          <p:stCondLst>
                                            <p:cond delay="1668"/>
                                          </p:stCondLst>
                                        </p:cTn>
                                        <p:tgtEl>
                                          <p:spTgt spid="4"/>
                                        </p:tgtEl>
                                      </p:cBhvr>
                                      <p:to x="100000" y="100000"/>
                                    </p:animScale>
                                    <p:animScale>
                                      <p:cBhvr>
                                        <p:cTn id="73" dur="26">
                                          <p:stCondLst>
                                            <p:cond delay="1808"/>
                                          </p:stCondLst>
                                        </p:cTn>
                                        <p:tgtEl>
                                          <p:spTgt spid="4"/>
                                        </p:tgtEl>
                                      </p:cBhvr>
                                      <p:to x="100000" y="95000"/>
                                    </p:animScale>
                                    <p:animScale>
                                      <p:cBhvr>
                                        <p:cTn id="74" dur="166" decel="50000">
                                          <p:stCondLst>
                                            <p:cond delay="1834"/>
                                          </p:stCondLst>
                                        </p:cTn>
                                        <p:tgtEl>
                                          <p:spTgt spid="4"/>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down)">
                                      <p:cBhvr>
                                        <p:cTn id="79" dur="580">
                                          <p:stCondLst>
                                            <p:cond delay="0"/>
                                          </p:stCondLst>
                                        </p:cTn>
                                        <p:tgtEl>
                                          <p:spTgt spid="7"/>
                                        </p:tgtEl>
                                      </p:cBhvr>
                                    </p:animEffect>
                                    <p:anim calcmode="lin" valueType="num">
                                      <p:cBhvr>
                                        <p:cTn id="8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5" dur="26">
                                          <p:stCondLst>
                                            <p:cond delay="650"/>
                                          </p:stCondLst>
                                        </p:cTn>
                                        <p:tgtEl>
                                          <p:spTgt spid="7"/>
                                        </p:tgtEl>
                                      </p:cBhvr>
                                      <p:to x="100000" y="60000"/>
                                    </p:animScale>
                                    <p:animScale>
                                      <p:cBhvr>
                                        <p:cTn id="86" dur="166" decel="50000">
                                          <p:stCondLst>
                                            <p:cond delay="676"/>
                                          </p:stCondLst>
                                        </p:cTn>
                                        <p:tgtEl>
                                          <p:spTgt spid="7"/>
                                        </p:tgtEl>
                                      </p:cBhvr>
                                      <p:to x="100000" y="100000"/>
                                    </p:animScale>
                                    <p:animScale>
                                      <p:cBhvr>
                                        <p:cTn id="87" dur="26">
                                          <p:stCondLst>
                                            <p:cond delay="1312"/>
                                          </p:stCondLst>
                                        </p:cTn>
                                        <p:tgtEl>
                                          <p:spTgt spid="7"/>
                                        </p:tgtEl>
                                      </p:cBhvr>
                                      <p:to x="100000" y="80000"/>
                                    </p:animScale>
                                    <p:animScale>
                                      <p:cBhvr>
                                        <p:cTn id="88" dur="166" decel="50000">
                                          <p:stCondLst>
                                            <p:cond delay="1338"/>
                                          </p:stCondLst>
                                        </p:cTn>
                                        <p:tgtEl>
                                          <p:spTgt spid="7"/>
                                        </p:tgtEl>
                                      </p:cBhvr>
                                      <p:to x="100000" y="100000"/>
                                    </p:animScale>
                                    <p:animScale>
                                      <p:cBhvr>
                                        <p:cTn id="89" dur="26">
                                          <p:stCondLst>
                                            <p:cond delay="1642"/>
                                          </p:stCondLst>
                                        </p:cTn>
                                        <p:tgtEl>
                                          <p:spTgt spid="7"/>
                                        </p:tgtEl>
                                      </p:cBhvr>
                                      <p:to x="100000" y="90000"/>
                                    </p:animScale>
                                    <p:animScale>
                                      <p:cBhvr>
                                        <p:cTn id="90" dur="166" decel="50000">
                                          <p:stCondLst>
                                            <p:cond delay="1668"/>
                                          </p:stCondLst>
                                        </p:cTn>
                                        <p:tgtEl>
                                          <p:spTgt spid="7"/>
                                        </p:tgtEl>
                                      </p:cBhvr>
                                      <p:to x="100000" y="100000"/>
                                    </p:animScale>
                                    <p:animScale>
                                      <p:cBhvr>
                                        <p:cTn id="91" dur="26">
                                          <p:stCondLst>
                                            <p:cond delay="1808"/>
                                          </p:stCondLst>
                                        </p:cTn>
                                        <p:tgtEl>
                                          <p:spTgt spid="7"/>
                                        </p:tgtEl>
                                      </p:cBhvr>
                                      <p:to x="100000" y="95000"/>
                                    </p:animScale>
                                    <p:animScale>
                                      <p:cBhvr>
                                        <p:cTn id="92"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Instead </a:t>
            </a:r>
            <a:r>
              <a:rPr lang="en-US" sz="7200" dirty="0" smtClean="0">
                <a:solidFill>
                  <a:schemeClr val="accent2">
                    <a:lumMod val="75000"/>
                  </a:schemeClr>
                </a:solidFill>
                <a:latin typeface="Baskerville Old Face" panose="02020602080505020303" pitchFamily="18" charset="0"/>
              </a:rPr>
              <a:t>P</a:t>
            </a:r>
            <a:r>
              <a:rPr lang="en-US" sz="4000" dirty="0" smtClean="0"/>
              <a:t>roduce a</a:t>
            </a:r>
            <a:endParaRPr lang="en-US" sz="4000" dirty="0"/>
          </a:p>
        </p:txBody>
      </p:sp>
      <p:sp>
        <p:nvSpPr>
          <p:cNvPr id="3" name="Content Placeholder 2"/>
          <p:cNvSpPr>
            <a:spLocks noGrp="1"/>
          </p:cNvSpPr>
          <p:nvPr>
            <p:ph idx="1"/>
          </p:nvPr>
        </p:nvSpPr>
        <p:spPr>
          <a:xfrm>
            <a:off x="428104" y="1634029"/>
            <a:ext cx="2086495" cy="575772"/>
          </a:xfrm>
        </p:spPr>
        <p:txBody>
          <a:bodyPr>
            <a:normAutofit lnSpcReduction="10000"/>
          </a:bodyPr>
          <a:lstStyle/>
          <a:p>
            <a:r>
              <a:rPr lang="en-US" sz="3200" dirty="0" smtClean="0"/>
              <a:t>pleasant</a:t>
            </a:r>
            <a:endParaRPr lang="en-US" sz="3200" dirty="0"/>
          </a:p>
        </p:txBody>
      </p:sp>
      <p:sp>
        <p:nvSpPr>
          <p:cNvPr id="4" name="Content Placeholder 2"/>
          <p:cNvSpPr txBox="1">
            <a:spLocks/>
          </p:cNvSpPr>
          <p:nvPr/>
        </p:nvSpPr>
        <p:spPr>
          <a:xfrm>
            <a:off x="3200399" y="2116687"/>
            <a:ext cx="2907411" cy="668885"/>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peaceful</a:t>
            </a:r>
            <a:endParaRPr lang="en-US" sz="3200" dirty="0"/>
          </a:p>
        </p:txBody>
      </p:sp>
      <p:sp>
        <p:nvSpPr>
          <p:cNvPr id="5" name="Content Placeholder 2"/>
          <p:cNvSpPr txBox="1">
            <a:spLocks/>
          </p:cNvSpPr>
          <p:nvPr/>
        </p:nvSpPr>
        <p:spPr>
          <a:xfrm>
            <a:off x="5867400" y="1540915"/>
            <a:ext cx="2086495" cy="57577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proud</a:t>
            </a:r>
            <a:endParaRPr lang="en-US" sz="3200" dirty="0"/>
          </a:p>
        </p:txBody>
      </p:sp>
      <p:sp>
        <p:nvSpPr>
          <p:cNvPr id="6" name="Content Placeholder 2"/>
          <p:cNvSpPr txBox="1">
            <a:spLocks/>
          </p:cNvSpPr>
          <p:nvPr/>
        </p:nvSpPr>
        <p:spPr>
          <a:xfrm>
            <a:off x="1399309" y="3082636"/>
            <a:ext cx="3420484" cy="57577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productive</a:t>
            </a:r>
            <a:endParaRPr lang="en-US" sz="3200" dirty="0"/>
          </a:p>
        </p:txBody>
      </p:sp>
      <p:sp>
        <p:nvSpPr>
          <p:cNvPr id="7" name="Content Placeholder 2"/>
          <p:cNvSpPr txBox="1">
            <a:spLocks/>
          </p:cNvSpPr>
          <p:nvPr/>
        </p:nvSpPr>
        <p:spPr>
          <a:xfrm>
            <a:off x="4907972" y="3298190"/>
            <a:ext cx="3485785" cy="57577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3200" dirty="0" smtClean="0"/>
              <a:t>poised</a:t>
            </a:r>
            <a:endParaRPr lang="en-US" sz="3200" dirty="0"/>
          </a:p>
        </p:txBody>
      </p:sp>
      <p:sp>
        <p:nvSpPr>
          <p:cNvPr id="8" name="Content Placeholder 2"/>
          <p:cNvSpPr txBox="1">
            <a:spLocks/>
          </p:cNvSpPr>
          <p:nvPr/>
        </p:nvSpPr>
        <p:spPr>
          <a:xfrm>
            <a:off x="5044439" y="4419600"/>
            <a:ext cx="3349317" cy="575772"/>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4400" dirty="0" smtClean="0">
                <a:latin typeface="+mj-lt"/>
              </a:rPr>
              <a:t>EXPERIENCE</a:t>
            </a:r>
            <a:endParaRPr lang="en-US" sz="4400" dirty="0">
              <a:latin typeface="+mj-lt"/>
            </a:endParaRPr>
          </a:p>
        </p:txBody>
      </p:sp>
    </p:spTree>
    <p:extLst>
      <p:ext uri="{BB962C8B-B14F-4D97-AF65-F5344CB8AC3E}">
        <p14:creationId xmlns:p14="http://schemas.microsoft.com/office/powerpoint/2010/main" val="354437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Follow these </a:t>
            </a:r>
            <a:r>
              <a:rPr lang="en-US" sz="7200" dirty="0" smtClean="0">
                <a:solidFill>
                  <a:schemeClr val="accent2">
                    <a:lumMod val="75000"/>
                  </a:schemeClr>
                </a:solidFill>
                <a:latin typeface="Baskerville Old Face" panose="02020602080505020303" pitchFamily="18" charset="0"/>
              </a:rPr>
              <a:t>P</a:t>
            </a:r>
            <a:r>
              <a:rPr lang="en-US" dirty="0" smtClean="0"/>
              <a:t>erfectly </a:t>
            </a:r>
            <a:r>
              <a:rPr lang="en-US" sz="7200" dirty="0" smtClean="0">
                <a:solidFill>
                  <a:schemeClr val="accent2">
                    <a:lumMod val="75000"/>
                  </a:schemeClr>
                </a:solidFill>
                <a:latin typeface="Baskerville Old Face" panose="02020602080505020303" pitchFamily="18" charset="0"/>
              </a:rPr>
              <a:t>p</a:t>
            </a:r>
            <a:r>
              <a:rPr lang="en-US" dirty="0" smtClean="0"/>
              <a:t>lausible Steps</a:t>
            </a:r>
            <a:endParaRPr lang="en-US" dirty="0"/>
          </a:p>
        </p:txBody>
      </p:sp>
      <p:pic>
        <p:nvPicPr>
          <p:cNvPr id="2050" name="Picture 2" descr="C:\Users\sthacker\AppData\Local\Microsoft\Windows\Temporary Internet Files\Content.IE5\SCT462VH\MC9000569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2057400"/>
            <a:ext cx="3033675" cy="4625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117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22960" y="1100628"/>
            <a:ext cx="4130040" cy="3579849"/>
          </a:xfrm>
        </p:spPr>
        <p:txBody>
          <a:bodyPr>
            <a:normAutofit lnSpcReduction="10000"/>
          </a:bodyPr>
          <a:lstStyle/>
          <a:p>
            <a:pPr>
              <a:buFont typeface="Arial" panose="020B0604020202020204" pitchFamily="34" charset="0"/>
              <a:buChar char="•"/>
            </a:pPr>
            <a:r>
              <a:rPr lang="en-US" sz="3200" dirty="0" smtClean="0"/>
              <a:t>Start with a blank piece of paper.</a:t>
            </a:r>
          </a:p>
          <a:p>
            <a:pPr>
              <a:buFont typeface="Arial" panose="020B0604020202020204" pitchFamily="34" charset="0"/>
              <a:buChar char="•"/>
            </a:pPr>
            <a:r>
              <a:rPr lang="en-US" sz="3200" dirty="0" smtClean="0"/>
              <a:t>Don’t just stare at it—start writing!</a:t>
            </a:r>
          </a:p>
          <a:p>
            <a:pPr>
              <a:buFont typeface="Arial" panose="020B0604020202020204" pitchFamily="34" charset="0"/>
              <a:buChar char="•"/>
            </a:pPr>
            <a:r>
              <a:rPr lang="en-US" sz="3200" dirty="0" smtClean="0"/>
              <a:t>Anything is ok!</a:t>
            </a:r>
          </a:p>
          <a:p>
            <a:pPr>
              <a:buFont typeface="Arial" panose="020B0604020202020204" pitchFamily="34" charset="0"/>
              <a:buChar char="•"/>
            </a:pPr>
            <a:r>
              <a:rPr lang="en-US" sz="3200" dirty="0" smtClean="0"/>
              <a:t>Here are some </a:t>
            </a:r>
            <a:r>
              <a:rPr lang="en-US" sz="3200" dirty="0" smtClean="0">
                <a:hlinkClick r:id="rId2" action="ppaction://hlinkpres?slideindex=1&amp;slidetitle="/>
              </a:rPr>
              <a:t>ideas</a:t>
            </a:r>
            <a:endParaRPr lang="en-US" sz="3200" dirty="0" smtClean="0"/>
          </a:p>
          <a:p>
            <a:pPr marL="0" indent="0"/>
            <a:r>
              <a:rPr lang="en-US" sz="3200" dirty="0" smtClean="0"/>
              <a:t>   to get you started.</a:t>
            </a:r>
          </a:p>
          <a:p>
            <a:endParaRPr lang="en-US" dirty="0"/>
          </a:p>
        </p:txBody>
      </p:sp>
      <p:sp>
        <p:nvSpPr>
          <p:cNvPr id="10" name="Title 1"/>
          <p:cNvSpPr txBox="1">
            <a:spLocks/>
          </p:cNvSpPr>
          <p:nvPr/>
        </p:nvSpPr>
        <p:spPr>
          <a:xfrm>
            <a:off x="817111" y="17733"/>
            <a:ext cx="7260089" cy="120430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7200" dirty="0" smtClean="0">
                <a:solidFill>
                  <a:schemeClr val="accent2">
                    <a:lumMod val="75000"/>
                  </a:schemeClr>
                </a:solidFill>
                <a:latin typeface="Baskerville Old Face" panose="02020602080505020303" pitchFamily="18" charset="0"/>
              </a:rPr>
              <a:t>P</a:t>
            </a:r>
            <a:r>
              <a:rPr lang="en-US" dirty="0" smtClean="0"/>
              <a:t>aper</a:t>
            </a:r>
            <a:endParaRPr lang="en-US" dirty="0"/>
          </a:p>
        </p:txBody>
      </p:sp>
      <p:pic>
        <p:nvPicPr>
          <p:cNvPr id="1026" name="Picture 2" descr="C:\Users\sthacker\AppData\Local\Microsoft\Windows\Temporary Internet Files\Content.IE5\3TPV8AV9\MP9003057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183165"/>
            <a:ext cx="2609088" cy="36576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407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22960" y="1100628"/>
            <a:ext cx="4130040" cy="3579849"/>
          </a:xfrm>
        </p:spPr>
        <p:txBody>
          <a:bodyPr>
            <a:normAutofit lnSpcReduction="10000"/>
          </a:bodyPr>
          <a:lstStyle/>
          <a:p>
            <a:pPr>
              <a:buFont typeface="Arial" panose="020B0604020202020204" pitchFamily="34" charset="0"/>
              <a:buChar char="•"/>
            </a:pPr>
            <a:r>
              <a:rPr lang="en-US" sz="3200" dirty="0" smtClean="0"/>
              <a:t>Your memory</a:t>
            </a:r>
          </a:p>
          <a:p>
            <a:pPr>
              <a:buFont typeface="Arial" panose="020B0604020202020204" pitchFamily="34" charset="0"/>
              <a:buChar char="•"/>
            </a:pPr>
            <a:r>
              <a:rPr lang="en-US" sz="3200" dirty="0" smtClean="0"/>
              <a:t>Libraries</a:t>
            </a:r>
          </a:p>
          <a:p>
            <a:pPr>
              <a:buFont typeface="Arial" panose="020B0604020202020204" pitchFamily="34" charset="0"/>
              <a:buChar char="•"/>
            </a:pPr>
            <a:r>
              <a:rPr lang="en-US" sz="3200" dirty="0" smtClean="0"/>
              <a:t>Websites</a:t>
            </a:r>
            <a:endParaRPr lang="en-US" sz="3200" dirty="0"/>
          </a:p>
          <a:p>
            <a:pPr>
              <a:buFont typeface="Arial" panose="020B0604020202020204" pitchFamily="34" charset="0"/>
              <a:buChar char="•"/>
            </a:pPr>
            <a:r>
              <a:rPr lang="en-US" sz="3200" dirty="0"/>
              <a:t>N</a:t>
            </a:r>
            <a:r>
              <a:rPr lang="en-US" sz="3200" dirty="0" smtClean="0"/>
              <a:t>ewspapers, magazines, </a:t>
            </a:r>
            <a:r>
              <a:rPr lang="en-US" sz="3200" dirty="0" err="1" smtClean="0"/>
              <a:t>tv</a:t>
            </a:r>
            <a:endParaRPr lang="en-US" sz="3200" dirty="0" smtClean="0"/>
          </a:p>
          <a:p>
            <a:pPr>
              <a:buFont typeface="Arial" panose="020B0604020202020204" pitchFamily="34" charset="0"/>
              <a:buChar char="•"/>
            </a:pPr>
            <a:r>
              <a:rPr lang="en-US" sz="3200" dirty="0" smtClean="0"/>
              <a:t>Talk to family and friends</a:t>
            </a:r>
          </a:p>
          <a:p>
            <a:endParaRPr lang="en-US" dirty="0"/>
          </a:p>
        </p:txBody>
      </p:sp>
      <p:sp>
        <p:nvSpPr>
          <p:cNvPr id="10" name="Title 1"/>
          <p:cNvSpPr txBox="1">
            <a:spLocks/>
          </p:cNvSpPr>
          <p:nvPr/>
        </p:nvSpPr>
        <p:spPr>
          <a:xfrm>
            <a:off x="817111" y="12439"/>
            <a:ext cx="7260089" cy="120430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7200" dirty="0" smtClean="0">
                <a:solidFill>
                  <a:schemeClr val="accent2">
                    <a:lumMod val="75000"/>
                  </a:schemeClr>
                </a:solidFill>
                <a:latin typeface="Baskerville Old Face" panose="02020602080505020303" pitchFamily="18" charset="0"/>
              </a:rPr>
              <a:t>P</a:t>
            </a:r>
            <a:r>
              <a:rPr lang="en-US" dirty="0" smtClean="0"/>
              <a:t>eruse</a:t>
            </a:r>
            <a:endParaRPr lang="en-US" dirty="0"/>
          </a:p>
        </p:txBody>
      </p:sp>
      <p:pic>
        <p:nvPicPr>
          <p:cNvPr id="3074" name="Picture 2" descr="C:\Users\sthacker\AppData\Local\Microsoft\Windows\Temporary Internet Files\Content.IE5\7HA5K8ZX\MC90033426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838200"/>
            <a:ext cx="3585243" cy="3621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697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533400" y="1254199"/>
            <a:ext cx="3505200" cy="3622601"/>
          </a:xfrm>
        </p:spPr>
        <p:txBody>
          <a:bodyPr>
            <a:normAutofit fontScale="85000" lnSpcReduction="20000"/>
          </a:bodyPr>
          <a:lstStyle/>
          <a:p>
            <a:pPr>
              <a:buFont typeface="Arial" panose="020B0604020202020204" pitchFamily="34" charset="0"/>
              <a:buChar char="•"/>
            </a:pPr>
            <a:r>
              <a:rPr lang="en-US" sz="3200" dirty="0" smtClean="0"/>
              <a:t>Select your top 3-5 topics.</a:t>
            </a:r>
          </a:p>
          <a:p>
            <a:pPr>
              <a:buFont typeface="Arial" panose="020B0604020202020204" pitchFamily="34" charset="0"/>
              <a:buChar char="•"/>
            </a:pPr>
            <a:r>
              <a:rPr lang="en-US" sz="3200" dirty="0" smtClean="0"/>
              <a:t>Save other ideas for future projects.</a:t>
            </a:r>
          </a:p>
          <a:p>
            <a:pPr>
              <a:buFont typeface="Arial" panose="020B0604020202020204" pitchFamily="34" charset="0"/>
              <a:buChar char="•"/>
            </a:pPr>
            <a:r>
              <a:rPr lang="en-US" sz="3200" dirty="0" smtClean="0"/>
              <a:t>Place these topics in your </a:t>
            </a:r>
            <a:r>
              <a:rPr lang="en-US" sz="3200" dirty="0" smtClean="0">
                <a:hlinkClick r:id="rId2" action="ppaction://hlinkfile"/>
              </a:rPr>
              <a:t>decision making matrix</a:t>
            </a:r>
            <a:r>
              <a:rPr lang="en-US" sz="3200" dirty="0" smtClean="0"/>
              <a:t>.</a:t>
            </a:r>
          </a:p>
          <a:p>
            <a:pPr>
              <a:buFont typeface="Arial" panose="020B0604020202020204" pitchFamily="34" charset="0"/>
              <a:buChar char="•"/>
            </a:pPr>
            <a:r>
              <a:rPr lang="en-US" sz="3200" dirty="0" smtClean="0"/>
              <a:t>Search for resources.</a:t>
            </a:r>
          </a:p>
        </p:txBody>
      </p:sp>
      <p:sp>
        <p:nvSpPr>
          <p:cNvPr id="10" name="Title 1"/>
          <p:cNvSpPr txBox="1">
            <a:spLocks/>
          </p:cNvSpPr>
          <p:nvPr/>
        </p:nvSpPr>
        <p:spPr>
          <a:xfrm>
            <a:off x="817111" y="12439"/>
            <a:ext cx="7260089" cy="120430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7200" dirty="0" smtClean="0">
                <a:solidFill>
                  <a:schemeClr val="accent2">
                    <a:lumMod val="75000"/>
                  </a:schemeClr>
                </a:solidFill>
                <a:latin typeface="Baskerville Old Face" panose="02020602080505020303" pitchFamily="18" charset="0"/>
              </a:rPr>
              <a:t>P</a:t>
            </a:r>
            <a:r>
              <a:rPr lang="en-US" dirty="0" smtClean="0"/>
              <a:t>rioritize</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3613" y="1600200"/>
            <a:ext cx="4256315" cy="23622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94497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28600" y="1100628"/>
            <a:ext cx="8686800" cy="3579849"/>
          </a:xfrm>
        </p:spPr>
        <p:txBody>
          <a:bodyPr>
            <a:noAutofit/>
          </a:bodyPr>
          <a:lstStyle/>
          <a:p>
            <a:pPr marL="0" indent="0"/>
            <a:endParaRPr lang="en-US" sz="2000" dirty="0"/>
          </a:p>
          <a:p>
            <a:pPr>
              <a:buFont typeface="Arial" panose="020B0604020202020204" pitchFamily="34" charset="0"/>
              <a:buChar char="•"/>
            </a:pPr>
            <a:r>
              <a:rPr lang="en-US" sz="2000" dirty="0" smtClean="0"/>
              <a:t>Is it interesting to </a:t>
            </a:r>
            <a:r>
              <a:rPr lang="en-US" sz="2000" dirty="0"/>
              <a:t>you? Do you have enough questions about it</a:t>
            </a:r>
            <a:r>
              <a:rPr lang="en-US" sz="2000" dirty="0" smtClean="0"/>
              <a:t>?</a:t>
            </a:r>
          </a:p>
          <a:p>
            <a:pPr>
              <a:buFont typeface="Arial" panose="020B0604020202020204" pitchFamily="34" charset="0"/>
              <a:buChar char="•"/>
            </a:pPr>
            <a:r>
              <a:rPr lang="en-US" sz="2000" dirty="0" smtClean="0"/>
              <a:t>Is it </a:t>
            </a:r>
            <a:r>
              <a:rPr lang="en-US" sz="2000" dirty="0"/>
              <a:t>engaging? </a:t>
            </a:r>
            <a:r>
              <a:rPr lang="en-US" sz="2000" dirty="0" smtClean="0"/>
              <a:t> Will </a:t>
            </a:r>
            <a:r>
              <a:rPr lang="en-US" sz="2000" dirty="0"/>
              <a:t>it </a:t>
            </a:r>
            <a:r>
              <a:rPr lang="en-US" sz="2000" dirty="0" smtClean="0"/>
              <a:t>keep you interested for the </a:t>
            </a:r>
            <a:r>
              <a:rPr lang="en-US" sz="2000" dirty="0"/>
              <a:t>proper amount of time?</a:t>
            </a:r>
          </a:p>
          <a:p>
            <a:pPr>
              <a:buFont typeface="Arial" panose="020B0604020202020204" pitchFamily="34" charset="0"/>
              <a:buChar char="•"/>
            </a:pPr>
            <a:r>
              <a:rPr lang="en-US" sz="2000" dirty="0" smtClean="0"/>
              <a:t>Is it something you don’t already know about?  Is it perplexing?</a:t>
            </a:r>
          </a:p>
          <a:p>
            <a:pPr>
              <a:buFont typeface="Arial" panose="020B0604020202020204" pitchFamily="34" charset="0"/>
              <a:buChar char="•"/>
            </a:pPr>
            <a:r>
              <a:rPr lang="en-US" sz="2000" dirty="0" smtClean="0"/>
              <a:t>Is it something that you can find enough information about—are there several </a:t>
            </a:r>
            <a:r>
              <a:rPr lang="en-US" sz="2000" dirty="0"/>
              <a:t>resources </a:t>
            </a:r>
            <a:r>
              <a:rPr lang="en-US" sz="2000" dirty="0" smtClean="0"/>
              <a:t>available?</a:t>
            </a:r>
          </a:p>
          <a:p>
            <a:pPr>
              <a:buFont typeface="Arial" panose="020B0604020202020204" pitchFamily="34" charset="0"/>
              <a:buChar char="•"/>
            </a:pPr>
            <a:r>
              <a:rPr lang="en-US" sz="2000" dirty="0" smtClean="0"/>
              <a:t>Is it broad enough that you can’t just answer with yes or no</a:t>
            </a:r>
            <a:r>
              <a:rPr lang="en-US" sz="2000" dirty="0"/>
              <a:t>? Is it too broad</a:t>
            </a:r>
            <a:r>
              <a:rPr lang="en-US" sz="2000" dirty="0" smtClean="0"/>
              <a:t>?</a:t>
            </a:r>
          </a:p>
          <a:p>
            <a:pPr>
              <a:buFont typeface="Arial" panose="020B0604020202020204" pitchFamily="34" charset="0"/>
              <a:buChar char="•"/>
            </a:pPr>
            <a:r>
              <a:rPr lang="en-US" sz="2000" dirty="0" smtClean="0"/>
              <a:t>Will </a:t>
            </a:r>
            <a:r>
              <a:rPr lang="en-US" sz="2000" dirty="0"/>
              <a:t>you be able to create a good finished project?</a:t>
            </a:r>
          </a:p>
          <a:p>
            <a:pPr>
              <a:buFont typeface="Arial" panose="020B0604020202020204" pitchFamily="34" charset="0"/>
              <a:buChar char="•"/>
            </a:pPr>
            <a:endParaRPr lang="en-US" sz="2000" dirty="0" smtClean="0"/>
          </a:p>
          <a:p>
            <a:pPr>
              <a:buFont typeface="Arial" panose="020B0604020202020204" pitchFamily="34" charset="0"/>
              <a:buChar char="•"/>
            </a:pPr>
            <a:endParaRPr lang="en-US" sz="900" dirty="0"/>
          </a:p>
          <a:p>
            <a:pPr>
              <a:buFont typeface="Arial" panose="020B0604020202020204" pitchFamily="34" charset="0"/>
              <a:buChar char="•"/>
            </a:pPr>
            <a:endParaRPr lang="en-US" sz="900" dirty="0" smtClean="0"/>
          </a:p>
          <a:p>
            <a:pPr>
              <a:buFont typeface="Arial" panose="020B0604020202020204" pitchFamily="34" charset="0"/>
              <a:buChar char="•"/>
            </a:pPr>
            <a:endParaRPr lang="en-US" sz="900" dirty="0"/>
          </a:p>
          <a:p>
            <a:pPr>
              <a:buFont typeface="Arial" panose="020B0604020202020204" pitchFamily="34" charset="0"/>
              <a:buChar char="•"/>
            </a:pPr>
            <a:endParaRPr lang="en-US" sz="900" dirty="0" smtClean="0"/>
          </a:p>
          <a:p>
            <a:pPr>
              <a:buFont typeface="Arial" panose="020B0604020202020204" pitchFamily="34" charset="0"/>
              <a:buChar char="•"/>
            </a:pPr>
            <a:endParaRPr lang="en-US" sz="900" dirty="0"/>
          </a:p>
          <a:p>
            <a:pPr marL="0" indent="0"/>
            <a:r>
              <a:rPr lang="en-US" sz="1400" dirty="0" smtClean="0"/>
              <a:t>Ideas brainstormed by 2014</a:t>
            </a:r>
          </a:p>
          <a:p>
            <a:pPr marL="0" indent="0"/>
            <a:r>
              <a:rPr lang="en-US" sz="1400" dirty="0" smtClean="0"/>
              <a:t>Fifth Grade Students</a:t>
            </a:r>
          </a:p>
        </p:txBody>
      </p:sp>
      <p:sp>
        <p:nvSpPr>
          <p:cNvPr id="10" name="Title 1"/>
          <p:cNvSpPr txBox="1">
            <a:spLocks/>
          </p:cNvSpPr>
          <p:nvPr/>
        </p:nvSpPr>
        <p:spPr>
          <a:xfrm>
            <a:off x="817111" y="12439"/>
            <a:ext cx="7260089" cy="1204306"/>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7200" dirty="0" smtClean="0">
                <a:solidFill>
                  <a:schemeClr val="accent2">
                    <a:lumMod val="75000"/>
                  </a:schemeClr>
                </a:solidFill>
                <a:latin typeface="Baskerville Old Face" panose="02020602080505020303" pitchFamily="18" charset="0"/>
              </a:rPr>
              <a:t>P</a:t>
            </a:r>
            <a:r>
              <a:rPr lang="en-US" dirty="0" smtClean="0"/>
              <a:t>ick the </a:t>
            </a:r>
            <a:r>
              <a:rPr lang="en-US" sz="7200" dirty="0" smtClean="0">
                <a:solidFill>
                  <a:schemeClr val="accent2">
                    <a:lumMod val="75000"/>
                  </a:schemeClr>
                </a:solidFill>
                <a:latin typeface="Baskerville Old Face" panose="02020602080505020303" pitchFamily="18" charset="0"/>
              </a:rPr>
              <a:t>P</a:t>
            </a:r>
            <a:r>
              <a:rPr lang="en-US" dirty="0" smtClean="0"/>
              <a:t>erfect Topic</a:t>
            </a:r>
            <a:endParaRPr lang="en-US" dirty="0"/>
          </a:p>
        </p:txBody>
      </p:sp>
      <p:pic>
        <p:nvPicPr>
          <p:cNvPr id="5124" name="Picture 4" descr="C:\Users\sthacker\AppData\Local\Microsoft\Windows\Temporary Internet Files\Content.IE5\S0MSKN67\MC9003043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4572000"/>
            <a:ext cx="4447726"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874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Start broad, then narrow it down</a:t>
            </a:r>
            <a:endParaRPr lang="en-US" dirty="0"/>
          </a:p>
        </p:txBody>
      </p:sp>
      <p:sp>
        <p:nvSpPr>
          <p:cNvPr id="3" name="Content Placeholder 2"/>
          <p:cNvSpPr>
            <a:spLocks noGrp="1"/>
          </p:cNvSpPr>
          <p:nvPr>
            <p:ph idx="1"/>
          </p:nvPr>
        </p:nvSpPr>
        <p:spPr>
          <a:xfrm>
            <a:off x="914400" y="1219200"/>
            <a:ext cx="1905000" cy="685800"/>
          </a:xfrm>
        </p:spPr>
        <p:txBody>
          <a:bodyPr>
            <a:normAutofit/>
          </a:bodyPr>
          <a:lstStyle/>
          <a:p>
            <a:pPr algn="ctr"/>
            <a:r>
              <a:rPr lang="en-US" sz="2400" dirty="0" smtClean="0"/>
              <a:t>Architecture</a:t>
            </a:r>
            <a:endParaRPr lang="en-US" sz="2400" dirty="0"/>
          </a:p>
        </p:txBody>
      </p:sp>
      <p:cxnSp>
        <p:nvCxnSpPr>
          <p:cNvPr id="5" name="Straight Arrow Connector 4"/>
          <p:cNvCxnSpPr/>
          <p:nvPr/>
        </p:nvCxnSpPr>
        <p:spPr>
          <a:xfrm>
            <a:off x="1866900" y="1676400"/>
            <a:ext cx="0" cy="952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924732" y="2699934"/>
            <a:ext cx="1905000" cy="685800"/>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r>
              <a:rPr lang="en-US" sz="2400" dirty="0" smtClean="0"/>
              <a:t>Skyscrapers</a:t>
            </a:r>
            <a:endParaRPr lang="en-US" sz="2400" dirty="0"/>
          </a:p>
        </p:txBody>
      </p:sp>
      <p:cxnSp>
        <p:nvCxnSpPr>
          <p:cNvPr id="8" name="Straight Arrow Connector 7"/>
          <p:cNvCxnSpPr/>
          <p:nvPr/>
        </p:nvCxnSpPr>
        <p:spPr>
          <a:xfrm>
            <a:off x="1840424" y="3352800"/>
            <a:ext cx="0" cy="952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887924" y="4339525"/>
            <a:ext cx="1905000" cy="6858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r>
              <a:rPr lang="en-US" sz="2400" dirty="0" smtClean="0"/>
              <a:t>Top 10 Tallest Buildings</a:t>
            </a:r>
            <a:endParaRPr lang="en-US" sz="2400" dirty="0"/>
          </a:p>
        </p:txBody>
      </p:sp>
      <p:sp>
        <p:nvSpPr>
          <p:cNvPr id="11" name="Content Placeholder 2"/>
          <p:cNvSpPr txBox="1">
            <a:spLocks/>
          </p:cNvSpPr>
          <p:nvPr/>
        </p:nvSpPr>
        <p:spPr>
          <a:xfrm>
            <a:off x="5257800" y="1230824"/>
            <a:ext cx="1905000" cy="685800"/>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r>
              <a:rPr lang="en-US" sz="2400" dirty="0" smtClean="0"/>
              <a:t>Animals</a:t>
            </a:r>
            <a:endParaRPr lang="en-US" sz="2400" dirty="0"/>
          </a:p>
        </p:txBody>
      </p:sp>
      <p:cxnSp>
        <p:nvCxnSpPr>
          <p:cNvPr id="12" name="Straight Arrow Connector 11"/>
          <p:cNvCxnSpPr/>
          <p:nvPr/>
        </p:nvCxnSpPr>
        <p:spPr>
          <a:xfrm>
            <a:off x="6210300" y="1688024"/>
            <a:ext cx="0" cy="952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5268132" y="2711558"/>
            <a:ext cx="2199468" cy="685800"/>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r>
              <a:rPr lang="en-US" sz="2400" dirty="0" smtClean="0"/>
              <a:t>Ocean Animals</a:t>
            </a:r>
            <a:endParaRPr lang="en-US" sz="2400" dirty="0"/>
          </a:p>
        </p:txBody>
      </p:sp>
      <p:cxnSp>
        <p:nvCxnSpPr>
          <p:cNvPr id="14" name="Straight Arrow Connector 13"/>
          <p:cNvCxnSpPr/>
          <p:nvPr/>
        </p:nvCxnSpPr>
        <p:spPr>
          <a:xfrm>
            <a:off x="6183824" y="3364424"/>
            <a:ext cx="0" cy="952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5231324" y="4351149"/>
            <a:ext cx="2388676" cy="685800"/>
          </a:xfrm>
          <a:prstGeom prst="rect">
            <a:avLst/>
          </a:prstGeom>
        </p:spPr>
        <p:txBody>
          <a:bodyPr vert="horz" lIns="91440" tIns="45720" rIns="91440" bIns="45720" rtlCol="0">
            <a:normAutofit fontScale="925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r>
              <a:rPr lang="en-US" sz="2400" dirty="0" smtClean="0"/>
              <a:t>Deep Sea Animals</a:t>
            </a:r>
            <a:endParaRPr lang="en-US" sz="2400" dirty="0"/>
          </a:p>
        </p:txBody>
      </p:sp>
      <p:graphicFrame>
        <p:nvGraphicFramePr>
          <p:cNvPr id="16" name="Diagram 15"/>
          <p:cNvGraphicFramePr/>
          <p:nvPr>
            <p:extLst>
              <p:ext uri="{D42A27DB-BD31-4B8C-83A1-F6EECF244321}">
                <p14:modId xmlns:p14="http://schemas.microsoft.com/office/powerpoint/2010/main" val="608692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6925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415</TotalTime>
  <Words>672</Words>
  <Application>Microsoft Office PowerPoint</Application>
  <PresentationFormat>On-screen Show (4:3)</PresentationFormat>
  <Paragraphs>99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Planning The PERFECT PROJECT</vt:lpstr>
      <vt:lpstr>Prevent a</vt:lpstr>
      <vt:lpstr>Instead Produce a</vt:lpstr>
      <vt:lpstr>Just Follow these Perfectly plausible Steps</vt:lpstr>
      <vt:lpstr>PowerPoint Presentation</vt:lpstr>
      <vt:lpstr>PowerPoint Presentation</vt:lpstr>
      <vt:lpstr>PowerPoint Presentation</vt:lpstr>
      <vt:lpstr>PowerPoint Presentation</vt:lpstr>
      <vt:lpstr>Start broad, then narrow it down</vt:lpstr>
      <vt:lpstr>Plan</vt:lpstr>
      <vt:lpstr>Proceed to take notes</vt:lpstr>
      <vt:lpstr>Prepare your presentation</vt:lpstr>
      <vt:lpstr>Proofread/practice</vt:lpstr>
      <vt:lpstr>Present</vt:lpstr>
      <vt:lpstr>PowerPoint Presentation</vt:lpstr>
      <vt:lpstr>Published in 2014 by Mrs. Thacker with thanks to:</vt:lpstr>
    </vt:vector>
  </TitlesOfParts>
  <Company>USD 229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brilliantly brainstorm a topic</dc:title>
  <dc:creator>Thacker, Susan</dc:creator>
  <cp:lastModifiedBy>Thacker, Susan</cp:lastModifiedBy>
  <cp:revision>20</cp:revision>
  <dcterms:created xsi:type="dcterms:W3CDTF">2014-08-25T16:39:56Z</dcterms:created>
  <dcterms:modified xsi:type="dcterms:W3CDTF">2014-11-12T15:30:08Z</dcterms:modified>
</cp:coreProperties>
</file>