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482" autoAdjust="0"/>
  </p:normalViewPr>
  <p:slideViewPr>
    <p:cSldViewPr>
      <p:cViewPr>
        <p:scale>
          <a:sx n="53" d="100"/>
          <a:sy n="53" d="100"/>
        </p:scale>
        <p:origin x="-450" y="-7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224389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chemeClr val="tx1"/>
                </a:solidFill>
              </a:rPr>
              <a:t>Blue Valley Words</a:t>
            </a:r>
          </a:p>
          <a:p>
            <a:r>
              <a:rPr dirty="0">
                <a:solidFill>
                  <a:schemeClr val="tx1"/>
                </a:solidFill>
              </a:rPr>
              <a:t>List 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be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big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but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by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can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come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did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do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down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from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a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for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go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had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has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have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he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her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here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his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I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am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in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is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it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like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little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look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looks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me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my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no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an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not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of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off</a:t>
            </a: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on</a:t>
            </a: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one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or</a:t>
            </a:r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play </a:t>
            </a:r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put</a:t>
            </a: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puts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red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and</a:t>
            </a: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said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see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she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so</a:t>
            </a: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that</a:t>
            </a: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the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then</a:t>
            </a:r>
          </a:p>
        </p:txBody>
      </p:sp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they</a:t>
            </a:r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this</a:t>
            </a:r>
          </a:p>
        </p:txBody>
      </p: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to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are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too</a:t>
            </a:r>
          </a:p>
        </p:txBody>
      </p:sp>
    </p:spTree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up</a:t>
            </a:r>
          </a:p>
        </p:txBody>
      </p:sp>
    </p:spTree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was</a:t>
            </a:r>
          </a:p>
        </p:txBody>
      </p:sp>
    </p:spTree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we</a:t>
            </a:r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what</a:t>
            </a:r>
          </a:p>
        </p:txBody>
      </p: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who</a:t>
            </a:r>
          </a:p>
        </p:txBody>
      </p: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will</a:t>
            </a:r>
          </a:p>
        </p:txBody>
      </p:sp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3900" dirty="0">
                <a:solidFill>
                  <a:schemeClr val="tx1"/>
                </a:solidFill>
              </a:rPr>
              <a:t>with</a:t>
            </a:r>
          </a:p>
        </p:txBody>
      </p:sp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yes</a:t>
            </a:r>
          </a:p>
        </p:txBody>
      </p:sp>
    </p:spTree>
  </p:cSld>
  <p:clrMapOvr>
    <a:masterClrMapping/>
  </p:clrMapOvr>
  <p:transition spd="slow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you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as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23900" dirty="0">
                <a:solidFill>
                  <a:schemeClr val="tx1"/>
                </a:solidFill>
              </a:rPr>
              <a:t>ask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sz="23900" dirty="0">
                <a:solidFill>
                  <a:schemeClr val="tx1"/>
                </a:solidFill>
              </a:rPr>
              <a:t>at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Custom</PresentationFormat>
  <Paragraphs>70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White</vt:lpstr>
      <vt:lpstr>Blue Valley Words List 1</vt:lpstr>
      <vt:lpstr>a</vt:lpstr>
      <vt:lpstr>am</vt:lpstr>
      <vt:lpstr>an</vt:lpstr>
      <vt:lpstr>and</vt:lpstr>
      <vt:lpstr>are</vt:lpstr>
      <vt:lpstr>as</vt:lpstr>
      <vt:lpstr>ask</vt:lpstr>
      <vt:lpstr>at</vt:lpstr>
      <vt:lpstr>be</vt:lpstr>
      <vt:lpstr>big</vt:lpstr>
      <vt:lpstr>but</vt:lpstr>
      <vt:lpstr>by</vt:lpstr>
      <vt:lpstr>can</vt:lpstr>
      <vt:lpstr>come</vt:lpstr>
      <vt:lpstr>did</vt:lpstr>
      <vt:lpstr>do</vt:lpstr>
      <vt:lpstr>down</vt:lpstr>
      <vt:lpstr>from</vt:lpstr>
      <vt:lpstr>for</vt:lpstr>
      <vt:lpstr>go</vt:lpstr>
      <vt:lpstr>had</vt:lpstr>
      <vt:lpstr>has</vt:lpstr>
      <vt:lpstr>have</vt:lpstr>
      <vt:lpstr>he</vt:lpstr>
      <vt:lpstr>her</vt:lpstr>
      <vt:lpstr>here</vt:lpstr>
      <vt:lpstr>his</vt:lpstr>
      <vt:lpstr>I</vt:lpstr>
      <vt:lpstr>in</vt:lpstr>
      <vt:lpstr>is</vt:lpstr>
      <vt:lpstr>it</vt:lpstr>
      <vt:lpstr>like</vt:lpstr>
      <vt:lpstr>little</vt:lpstr>
      <vt:lpstr>look</vt:lpstr>
      <vt:lpstr>looks</vt:lpstr>
      <vt:lpstr>me</vt:lpstr>
      <vt:lpstr>my</vt:lpstr>
      <vt:lpstr>no</vt:lpstr>
      <vt:lpstr>not</vt:lpstr>
      <vt:lpstr>of</vt:lpstr>
      <vt:lpstr>off</vt:lpstr>
      <vt:lpstr>on</vt:lpstr>
      <vt:lpstr>one</vt:lpstr>
      <vt:lpstr>or</vt:lpstr>
      <vt:lpstr>play </vt:lpstr>
      <vt:lpstr>put</vt:lpstr>
      <vt:lpstr>puts</vt:lpstr>
      <vt:lpstr>red</vt:lpstr>
      <vt:lpstr>said</vt:lpstr>
      <vt:lpstr>see</vt:lpstr>
      <vt:lpstr>she</vt:lpstr>
      <vt:lpstr>so</vt:lpstr>
      <vt:lpstr>that</vt:lpstr>
      <vt:lpstr>the</vt:lpstr>
      <vt:lpstr>then</vt:lpstr>
      <vt:lpstr>they</vt:lpstr>
      <vt:lpstr>this</vt:lpstr>
      <vt:lpstr>to</vt:lpstr>
      <vt:lpstr>too</vt:lpstr>
      <vt:lpstr>up</vt:lpstr>
      <vt:lpstr>was</vt:lpstr>
      <vt:lpstr>we</vt:lpstr>
      <vt:lpstr>what</vt:lpstr>
      <vt:lpstr>who</vt:lpstr>
      <vt:lpstr>will</vt:lpstr>
      <vt:lpstr>with</vt:lpstr>
      <vt:lpstr>yes</vt:lpstr>
      <vt:lpstr>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Valley Words List 1</dc:title>
  <dc:creator>Fink, Christina R.</dc:creator>
  <cp:lastModifiedBy>Fink, Christina R.</cp:lastModifiedBy>
  <cp:revision>1</cp:revision>
  <dcterms:modified xsi:type="dcterms:W3CDTF">2016-08-22T11:26:26Z</dcterms:modified>
</cp:coreProperties>
</file>