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1" r:id="rId4"/>
    <p:sldId id="262" r:id="rId5"/>
    <p:sldId id="258" r:id="rId6"/>
    <p:sldId id="263" r:id="rId7"/>
    <p:sldId id="259" r:id="rId8"/>
    <p:sldId id="260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0F0070-7864-428F-AF40-88CEBA5971AF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D8329-555C-4DAE-A7D3-53297A85A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250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D8329-555C-4DAE-A7D3-53297A85A0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75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D8329-555C-4DAE-A7D3-53297A85A0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214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D8329-555C-4DAE-A7D3-53297A85A0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37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D8329-555C-4DAE-A7D3-53297A85A0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953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D8329-555C-4DAE-A7D3-53297A85A0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740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D8329-555C-4DAE-A7D3-53297A85A0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1391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D8329-555C-4DAE-A7D3-53297A85A02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84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D8329-555C-4DAE-A7D3-53297A85A02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94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D8329-555C-4DAE-A7D3-53297A85A02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321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EFF4232-E9CF-40E9-8EAE-C43CA65B085F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7DE8E50-65F0-44C0-A939-75C264A8C87F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4232-E9CF-40E9-8EAE-C43CA65B085F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8E50-65F0-44C0-A939-75C264A8C8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4232-E9CF-40E9-8EAE-C43CA65B085F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8E50-65F0-44C0-A939-75C264A8C8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4232-E9CF-40E9-8EAE-C43CA65B085F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8E50-65F0-44C0-A939-75C264A8C8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4232-E9CF-40E9-8EAE-C43CA65B085F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8E50-65F0-44C0-A939-75C264A8C8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4232-E9CF-40E9-8EAE-C43CA65B085F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8E50-65F0-44C0-A939-75C264A8C87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4232-E9CF-40E9-8EAE-C43CA65B085F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8E50-65F0-44C0-A939-75C264A8C8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4232-E9CF-40E9-8EAE-C43CA65B085F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8E50-65F0-44C0-A939-75C264A8C8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4232-E9CF-40E9-8EAE-C43CA65B085F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8E50-65F0-44C0-A939-75C264A8C8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4232-E9CF-40E9-8EAE-C43CA65B085F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8E50-65F0-44C0-A939-75C264A8C87F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4232-E9CF-40E9-8EAE-C43CA65B085F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8E50-65F0-44C0-A939-75C264A8C8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EFF4232-E9CF-40E9-8EAE-C43CA65B085F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7DE8E50-65F0-44C0-A939-75C264A8C87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 smtClean="0"/>
              <a:t>B.I.S.T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 will not accept out of bounds behavior because you are too important to act incorrectly.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20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Goals for Life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28800"/>
            <a:ext cx="6777317" cy="4003829"/>
          </a:xfrm>
        </p:spPr>
        <p:txBody>
          <a:bodyPr>
            <a:normAutofit/>
          </a:bodyPr>
          <a:lstStyle/>
          <a:p>
            <a:r>
              <a:rPr lang="en-US" dirty="0" smtClean="0"/>
              <a:t>I can be angry or upset and not get in trouble.</a:t>
            </a:r>
          </a:p>
          <a:p>
            <a:endParaRPr lang="en-US" dirty="0"/>
          </a:p>
          <a:p>
            <a:r>
              <a:rPr lang="en-US" dirty="0" smtClean="0"/>
              <a:t>I can be okay even if others are not okay.</a:t>
            </a:r>
          </a:p>
          <a:p>
            <a:endParaRPr lang="en-US" dirty="0"/>
          </a:p>
          <a:p>
            <a:r>
              <a:rPr lang="en-US" dirty="0" smtClean="0"/>
              <a:t>I can do something even if I don’t want to or is difficult.</a:t>
            </a:r>
          </a:p>
          <a:p>
            <a:endParaRPr lang="en-US" dirty="0"/>
          </a:p>
          <a:p>
            <a:r>
              <a:rPr lang="en-US" dirty="0" smtClean="0"/>
              <a:t>I can learn new curriculum.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39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Gateway Behaviors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Gateway behaviors show a sign of disrespect.  </a:t>
            </a:r>
          </a:p>
          <a:p>
            <a:pPr lvl="2"/>
            <a:r>
              <a:rPr lang="en-US" dirty="0" smtClean="0"/>
              <a:t>Rolling eyes</a:t>
            </a:r>
          </a:p>
          <a:p>
            <a:pPr lvl="2"/>
            <a:r>
              <a:rPr lang="en-US" dirty="0" smtClean="0"/>
              <a:t>Head down on desk</a:t>
            </a:r>
          </a:p>
          <a:p>
            <a:pPr lvl="2"/>
            <a:r>
              <a:rPr lang="en-US" dirty="0" smtClean="0"/>
              <a:t>Sigh</a:t>
            </a:r>
          </a:p>
          <a:p>
            <a:pPr lvl="2"/>
            <a:r>
              <a:rPr lang="en-US" dirty="0" smtClean="0"/>
              <a:t>Tapping pencil</a:t>
            </a:r>
          </a:p>
          <a:p>
            <a:pPr lvl="1"/>
            <a:endParaRPr lang="en-US" dirty="0" smtClean="0"/>
          </a:p>
          <a:p>
            <a:pPr marL="365760" lvl="1" indent="0">
              <a:buNone/>
            </a:pPr>
            <a:r>
              <a:rPr lang="en-US" dirty="0" smtClean="0"/>
              <a:t>It is </a:t>
            </a:r>
            <a:r>
              <a:rPr lang="en-US" b="1" i="1" u="sng" dirty="0" smtClean="0"/>
              <a:t>never</a:t>
            </a:r>
            <a:r>
              <a:rPr lang="en-US" dirty="0" smtClean="0"/>
              <a:t> okay to be disruptive.</a:t>
            </a:r>
          </a:p>
          <a:p>
            <a:pPr marL="365760" lvl="1" indent="0">
              <a:buNone/>
            </a:pPr>
            <a:r>
              <a:rPr lang="en-US" dirty="0" smtClean="0"/>
              <a:t>It is </a:t>
            </a:r>
            <a:r>
              <a:rPr lang="en-US" b="1" i="1" u="sng" dirty="0" smtClean="0"/>
              <a:t>never</a:t>
            </a:r>
            <a:r>
              <a:rPr lang="en-US" dirty="0" smtClean="0"/>
              <a:t> okay to be hurtful.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461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One Redirect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ICE Statement</a:t>
            </a:r>
          </a:p>
          <a:p>
            <a:endParaRPr lang="en-US" dirty="0" smtClean="0"/>
          </a:p>
          <a:p>
            <a:pPr lvl="2"/>
            <a:r>
              <a:rPr lang="en-US" dirty="0" smtClean="0"/>
              <a:t>I see you are having trouble …</a:t>
            </a:r>
          </a:p>
          <a:p>
            <a:pPr lvl="2"/>
            <a:endParaRPr lang="en-US" dirty="0"/>
          </a:p>
          <a:p>
            <a:pPr lvl="2"/>
            <a:r>
              <a:rPr lang="en-US" dirty="0" smtClean="0"/>
              <a:t>Can you …  </a:t>
            </a:r>
          </a:p>
          <a:p>
            <a:pPr lvl="2"/>
            <a:endParaRPr lang="en-US" dirty="0"/>
          </a:p>
          <a:p>
            <a:pPr lvl="2"/>
            <a:r>
              <a:rPr lang="en-US" dirty="0" smtClean="0"/>
              <a:t>Even though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34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Safe Seat Rules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 Talking or Noises</a:t>
            </a:r>
          </a:p>
          <a:p>
            <a:endParaRPr lang="en-US" dirty="0" smtClean="0"/>
          </a:p>
          <a:p>
            <a:r>
              <a:rPr lang="en-US" dirty="0" smtClean="0"/>
              <a:t>Stay on task and awake</a:t>
            </a:r>
          </a:p>
          <a:p>
            <a:endParaRPr lang="en-US" dirty="0" smtClean="0"/>
          </a:p>
          <a:p>
            <a:r>
              <a:rPr lang="en-US" dirty="0" smtClean="0"/>
              <a:t>Stay in your seat or area</a:t>
            </a:r>
          </a:p>
          <a:p>
            <a:endParaRPr lang="en-US" dirty="0" smtClean="0"/>
          </a:p>
          <a:p>
            <a:r>
              <a:rPr lang="en-US" dirty="0" smtClean="0"/>
              <a:t>Raise your hand if you need help</a:t>
            </a:r>
          </a:p>
          <a:p>
            <a:endParaRPr lang="en-US" dirty="0" smtClean="0"/>
          </a:p>
          <a:p>
            <a:r>
              <a:rPr lang="en-US" dirty="0" smtClean="0"/>
              <a:t>Follow directions the first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52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Safe Seat Activities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on work</a:t>
            </a:r>
          </a:p>
          <a:p>
            <a:endParaRPr lang="en-US" dirty="0"/>
          </a:p>
          <a:p>
            <a:r>
              <a:rPr lang="en-US" dirty="0" smtClean="0"/>
              <a:t>Think sheet</a:t>
            </a:r>
          </a:p>
          <a:p>
            <a:endParaRPr lang="en-US" dirty="0"/>
          </a:p>
          <a:p>
            <a:r>
              <a:rPr lang="en-US" dirty="0" smtClean="0"/>
              <a:t>Sit there and do nothing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73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14400"/>
            <a:ext cx="7024744" cy="1143000"/>
          </a:xfrm>
        </p:spPr>
        <p:txBody>
          <a:bodyPr/>
          <a:lstStyle/>
          <a:p>
            <a:r>
              <a:rPr lang="en-US" u="sng" dirty="0" smtClean="0"/>
              <a:t>Buddy Room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you are unable to follow the rules in the safe seat, you will be sent to the safe seat in the buddy room.  </a:t>
            </a:r>
          </a:p>
          <a:p>
            <a:endParaRPr lang="en-US" dirty="0" smtClean="0"/>
          </a:p>
          <a:p>
            <a:r>
              <a:rPr lang="en-US" dirty="0" smtClean="0"/>
              <a:t>You will follow that teacher’s schedule until your teacher comes to talk with you.  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Any time you are sent to a buddy room, your parents will be contacted.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97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90600"/>
            <a:ext cx="7024744" cy="1143000"/>
          </a:xfrm>
        </p:spPr>
        <p:txBody>
          <a:bodyPr/>
          <a:lstStyle/>
          <a:p>
            <a:r>
              <a:rPr lang="en-US" u="sng" dirty="0" smtClean="0"/>
              <a:t>Accountability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 did it.</a:t>
            </a:r>
          </a:p>
          <a:p>
            <a:endParaRPr lang="en-US" dirty="0" smtClean="0"/>
          </a:p>
          <a:p>
            <a:r>
              <a:rPr lang="en-US" dirty="0" smtClean="0"/>
              <a:t>I’m sorry.</a:t>
            </a:r>
          </a:p>
          <a:p>
            <a:endParaRPr lang="en-US" dirty="0" smtClean="0"/>
          </a:p>
          <a:p>
            <a:r>
              <a:rPr lang="en-US" dirty="0" smtClean="0"/>
              <a:t>It is a problem in my life.</a:t>
            </a:r>
          </a:p>
          <a:p>
            <a:endParaRPr lang="en-US" dirty="0" smtClean="0"/>
          </a:p>
          <a:p>
            <a:r>
              <a:rPr lang="en-US" dirty="0" smtClean="0"/>
              <a:t>I accept consequences.</a:t>
            </a:r>
          </a:p>
          <a:p>
            <a:endParaRPr lang="en-US" dirty="0" smtClean="0"/>
          </a:p>
          <a:p>
            <a:r>
              <a:rPr lang="en-US" dirty="0" smtClean="0"/>
              <a:t>I accept and need help.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79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Correct way to Apologize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I’m sorry for…</a:t>
            </a:r>
          </a:p>
          <a:p>
            <a:endParaRPr lang="en-US" dirty="0"/>
          </a:p>
          <a:p>
            <a:r>
              <a:rPr lang="en-US" dirty="0" smtClean="0"/>
              <a:t>Next time I will…</a:t>
            </a:r>
          </a:p>
          <a:p>
            <a:endParaRPr lang="en-US" dirty="0"/>
          </a:p>
          <a:p>
            <a:r>
              <a:rPr lang="en-US" dirty="0" smtClean="0"/>
              <a:t>Can you accept my apology?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31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19750</TotalTime>
  <Words>272</Words>
  <Application>Microsoft Office PowerPoint</Application>
  <PresentationFormat>On-screen Show (4:3)</PresentationFormat>
  <Paragraphs>75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Austin</vt:lpstr>
      <vt:lpstr>B.I.S.T</vt:lpstr>
      <vt:lpstr>Goals for Life </vt:lpstr>
      <vt:lpstr>Gateway Behaviors</vt:lpstr>
      <vt:lpstr>One Redirect</vt:lpstr>
      <vt:lpstr>Safe Seat Rules</vt:lpstr>
      <vt:lpstr>Safe Seat Activities</vt:lpstr>
      <vt:lpstr>Buddy Room</vt:lpstr>
      <vt:lpstr>Accountability</vt:lpstr>
      <vt:lpstr>Correct way to Apologize</vt:lpstr>
    </vt:vector>
  </TitlesOfParts>
  <Company>Coffeen Fricke &amp; Associates,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E Solberg</dc:creator>
  <cp:lastModifiedBy>Morgan, Robin</cp:lastModifiedBy>
  <cp:revision>8</cp:revision>
  <dcterms:created xsi:type="dcterms:W3CDTF">2012-08-16T03:24:38Z</dcterms:created>
  <dcterms:modified xsi:type="dcterms:W3CDTF">2012-08-31T22:00:49Z</dcterms:modified>
</cp:coreProperties>
</file>